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06" r:id="rId1"/>
    <p:sldMasterId id="2147484245" r:id="rId2"/>
    <p:sldMasterId id="2147484267" r:id="rId3"/>
  </p:sldMasterIdLst>
  <p:notesMasterIdLst>
    <p:notesMasterId r:id="rId10"/>
  </p:notesMasterIdLst>
  <p:handoutMasterIdLst>
    <p:handoutMasterId r:id="rId11"/>
  </p:handoutMasterIdLst>
  <p:sldIdLst>
    <p:sldId id="1239" r:id="rId4"/>
    <p:sldId id="1207" r:id="rId5"/>
    <p:sldId id="1214" r:id="rId6"/>
    <p:sldId id="1242" r:id="rId7"/>
    <p:sldId id="1224" r:id="rId8"/>
    <p:sldId id="1166" r:id="rId9"/>
  </p:sldIdLst>
  <p:sldSz cx="9144000" cy="5143500" type="screen16x9"/>
  <p:notesSz cx="9144000" cy="6858000"/>
  <p:defaultText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9E7F10FC-961F-A549-AFBF-B2E1DB378C0F}">
          <p14:sldIdLst>
            <p14:sldId id="1239"/>
            <p14:sldId id="1207"/>
            <p14:sldId id="1214"/>
            <p14:sldId id="1242"/>
            <p14:sldId id="1224"/>
            <p14:sldId id="1166"/>
          </p14:sldIdLst>
        </p14:section>
      </p14:sectionLst>
    </p:ext>
    <p:ext uri="{EFAFB233-063F-42B5-8137-9DF3F51BA10A}">
      <p15:sldGuideLst xmlns:p15="http://schemas.microsoft.com/office/powerpoint/2012/main">
        <p15:guide id="1" orient="horz" pos="138">
          <p15:clr>
            <a:srgbClr val="A4A3A4"/>
          </p15:clr>
        </p15:guide>
        <p15:guide id="2" orient="horz" pos="561">
          <p15:clr>
            <a:srgbClr val="A4A3A4"/>
          </p15:clr>
        </p15:guide>
        <p15:guide id="3" orient="horz" pos="984">
          <p15:clr>
            <a:srgbClr val="A4A3A4"/>
          </p15:clr>
        </p15:guide>
        <p15:guide id="4" orient="horz" pos="1831">
          <p15:clr>
            <a:srgbClr val="A4A3A4"/>
          </p15:clr>
        </p15:guide>
        <p15:guide id="5" orient="horz" pos="3102">
          <p15:clr>
            <a:srgbClr val="A4A3A4"/>
          </p15:clr>
        </p15:guide>
        <p15:guide id="6" orient="horz" pos="2255">
          <p15:clr>
            <a:srgbClr val="A4A3A4"/>
          </p15:clr>
        </p15:guide>
        <p15:guide id="7" orient="horz" pos="2680">
          <p15:clr>
            <a:srgbClr val="A4A3A4"/>
          </p15:clr>
        </p15:guide>
        <p15:guide id="8" orient="horz" pos="1406">
          <p15:clr>
            <a:srgbClr val="A4A3A4"/>
          </p15:clr>
        </p15:guide>
        <p15:guide id="9" pos="732">
          <p15:clr>
            <a:srgbClr val="A4A3A4"/>
          </p15:clr>
        </p15:guide>
        <p15:guide id="10" pos="2992">
          <p15:clr>
            <a:srgbClr val="A4A3A4"/>
          </p15:clr>
        </p15:guide>
        <p15:guide id="11" pos="1301">
          <p15:clr>
            <a:srgbClr val="A4A3A4"/>
          </p15:clr>
        </p15:guide>
        <p15:guide id="12" pos="2427">
          <p15:clr>
            <a:srgbClr val="A4A3A4"/>
          </p15:clr>
        </p15:guide>
        <p15:guide id="13" pos="5253">
          <p15:clr>
            <a:srgbClr val="A4A3A4"/>
          </p15:clr>
        </p15:guide>
        <p15:guide id="14" pos="3560">
          <p15:clr>
            <a:srgbClr val="A4A3A4"/>
          </p15:clr>
        </p15:guide>
        <p15:guide id="15" pos="4123">
          <p15:clr>
            <a:srgbClr val="A4A3A4"/>
          </p15:clr>
        </p15:guide>
        <p15:guide id="16" pos="4688">
          <p15:clr>
            <a:srgbClr val="A4A3A4"/>
          </p15:clr>
        </p15:guide>
        <p15:guide id="17" pos="1866">
          <p15:clr>
            <a:srgbClr val="A4A3A4"/>
          </p15:clr>
        </p15:guide>
        <p15:guide id="18" pos="170">
          <p15:clr>
            <a:srgbClr val="A4A3A4"/>
          </p15:clr>
        </p15:guide>
        <p15:guide id="19" pos="5587">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0000"/>
    <a:srgbClr val="68217A"/>
    <a:srgbClr val="FFFFFF"/>
    <a:srgbClr val="CC00CC"/>
    <a:srgbClr val="00FFFF"/>
    <a:srgbClr val="D2D2D2"/>
    <a:srgbClr val="969696"/>
    <a:srgbClr val="333333"/>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87" autoAdjust="0"/>
    <p:restoredTop sz="99531" autoAdjust="0"/>
  </p:normalViewPr>
  <p:slideViewPr>
    <p:cSldViewPr snapToGrid="0">
      <p:cViewPr varScale="1">
        <p:scale>
          <a:sx n="99" d="100"/>
          <a:sy n="99" d="100"/>
        </p:scale>
        <p:origin x="57" y="102"/>
      </p:cViewPr>
      <p:guideLst>
        <p:guide orient="horz" pos="138"/>
        <p:guide orient="horz" pos="561"/>
        <p:guide orient="horz" pos="984"/>
        <p:guide orient="horz" pos="1831"/>
        <p:guide orient="horz" pos="3102"/>
        <p:guide orient="horz" pos="2255"/>
        <p:guide orient="horz" pos="2680"/>
        <p:guide orient="horz" pos="1406"/>
        <p:guide pos="732"/>
        <p:guide pos="2992"/>
        <p:guide pos="1301"/>
        <p:guide pos="2427"/>
        <p:guide pos="5253"/>
        <p:guide pos="3560"/>
        <p:guide pos="4123"/>
        <p:guide pos="4688"/>
        <p:guide pos="1866"/>
        <p:guide pos="170"/>
        <p:guide pos="5587"/>
      </p:guideLst>
    </p:cSldViewPr>
  </p:slideViewPr>
  <p:notesTextViewPr>
    <p:cViewPr>
      <p:scale>
        <a:sx n="3" d="2"/>
        <a:sy n="3" d="2"/>
      </p:scale>
      <p:origin x="0" y="0"/>
    </p:cViewPr>
  </p:notesTextViewPr>
  <p:sorterViewPr>
    <p:cViewPr varScale="1">
      <p:scale>
        <a:sx n="1" d="1"/>
        <a:sy n="1" d="1"/>
      </p:scale>
      <p:origin x="0" y="144"/>
    </p:cViewPr>
  </p:sorterViewPr>
  <p:notesViewPr>
    <p:cSldViewPr showGuides="1">
      <p:cViewPr>
        <p:scale>
          <a:sx n="268" d="100"/>
          <a:sy n="268" d="100"/>
        </p:scale>
        <p:origin x="480" y="10614"/>
      </p:cViewPr>
      <p:guideLst>
        <p:guide orient="horz" pos="2160"/>
        <p:guide pos="288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3/14/2017</a:t>
            </a:fld>
            <a:endParaRPr lang="en-US" dirty="0">
              <a:latin typeface="Segoe UI" pitchFamily="34" charset="0"/>
            </a:endParaRPr>
          </a:p>
        </p:txBody>
      </p:sp>
      <p:sp>
        <p:nvSpPr>
          <p:cNvPr id="8" name="Footer Placeholder 7"/>
          <p:cNvSpPr>
            <a:spLocks noGrp="1"/>
          </p:cNvSpPr>
          <p:nvPr>
            <p:ph type="ftr" sz="quarter" idx="2"/>
          </p:nvPr>
        </p:nvSpPr>
        <p:spPr>
          <a:xfrm>
            <a:off x="0" y="6513910"/>
            <a:ext cx="7726680" cy="249326"/>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7711439" y="6513910"/>
            <a:ext cx="1430444" cy="3429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jpeg>
</file>

<file path=ppt/media/image2.pn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6515100"/>
            <a:ext cx="7894320" cy="266973"/>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3/14/2017</a:t>
            </a:fld>
            <a:endParaRPr lang="en-US" dirty="0"/>
          </a:p>
        </p:txBody>
      </p:sp>
      <p:sp>
        <p:nvSpPr>
          <p:cNvPr id="12" name="Notes Placeholder 11"/>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7879079" y="6513910"/>
            <a:ext cx="1262804" cy="3429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685585" rtl="0" eaLnBrk="1" latinLnBrk="0" hangingPunct="1">
      <a:lnSpc>
        <a:spcPct val="90000"/>
      </a:lnSpc>
      <a:spcAft>
        <a:spcPts val="250"/>
      </a:spcAft>
      <a:defRPr sz="600" kern="1200">
        <a:solidFill>
          <a:schemeClr val="tx1"/>
        </a:solidFill>
        <a:latin typeface="Segoe UI Light" pitchFamily="34" charset="0"/>
        <a:ea typeface="+mn-ea"/>
        <a:cs typeface="+mn-cs"/>
      </a:defRPr>
    </a:lvl1pPr>
    <a:lvl2pPr marL="159692" indent="-79351"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2pPr>
    <a:lvl3pPr marL="245986"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3pPr>
    <a:lvl4pPr marL="362034" indent="-110098"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4pPr>
    <a:lvl5pPr marL="461224" indent="-86293" algn="l" defTabSz="685585" rtl="0" eaLnBrk="1" latinLnBrk="0" hangingPunct="1">
      <a:lnSpc>
        <a:spcPct val="90000"/>
      </a:lnSpc>
      <a:spcAft>
        <a:spcPts val="250"/>
      </a:spcAft>
      <a:buFont typeface="Arial" pitchFamily="34" charset="0"/>
      <a:buChar char="•"/>
      <a:defRPr sz="600" kern="1200">
        <a:solidFill>
          <a:schemeClr val="tx1"/>
        </a:solidFill>
        <a:latin typeface="Segoe UI Light" pitchFamily="34" charset="0"/>
        <a:ea typeface="+mn-ea"/>
        <a:cs typeface="+mn-cs"/>
      </a:defRPr>
    </a:lvl5pPr>
    <a:lvl6pPr marL="1713963" algn="l" defTabSz="685585" rtl="0" eaLnBrk="1" latinLnBrk="0" hangingPunct="1">
      <a:defRPr sz="900" kern="1200">
        <a:solidFill>
          <a:schemeClr val="tx1"/>
        </a:solidFill>
        <a:latin typeface="+mn-lt"/>
        <a:ea typeface="+mn-ea"/>
        <a:cs typeface="+mn-cs"/>
      </a:defRPr>
    </a:lvl6pPr>
    <a:lvl7pPr marL="2056757" algn="l" defTabSz="685585" rtl="0" eaLnBrk="1" latinLnBrk="0" hangingPunct="1">
      <a:defRPr sz="900" kern="1200">
        <a:solidFill>
          <a:schemeClr val="tx1"/>
        </a:solidFill>
        <a:latin typeface="+mn-lt"/>
        <a:ea typeface="+mn-ea"/>
        <a:cs typeface="+mn-cs"/>
      </a:defRPr>
    </a:lvl7pPr>
    <a:lvl8pPr marL="2399549" algn="l" defTabSz="685585" rtl="0" eaLnBrk="1" latinLnBrk="0" hangingPunct="1">
      <a:defRPr sz="900" kern="1200">
        <a:solidFill>
          <a:schemeClr val="tx1"/>
        </a:solidFill>
        <a:latin typeface="+mn-lt"/>
        <a:ea typeface="+mn-ea"/>
        <a:cs typeface="+mn-cs"/>
      </a:defRPr>
    </a:lvl8pPr>
    <a:lvl9pPr marL="2742343" algn="l" defTabSz="685585"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neric Title">
    <p:bg>
      <p:bgRef idx="1001">
        <a:schemeClr val="bg1"/>
      </p:bgRef>
    </p:bg>
    <p:spTree>
      <p:nvGrpSpPr>
        <p:cNvPr id="1" name=""/>
        <p:cNvGrpSpPr/>
        <p:nvPr/>
      </p:nvGrpSpPr>
      <p:grpSpPr>
        <a:xfrm>
          <a:off x="0" y="0"/>
          <a:ext cx="0" cy="0"/>
          <a:chOff x="0" y="0"/>
          <a:chExt cx="0" cy="0"/>
        </a:xfrm>
      </p:grpSpPr>
      <p:sp>
        <p:nvSpPr>
          <p:cNvPr id="8" name="Text Placeholder 4"/>
          <p:cNvSpPr>
            <a:spLocks noGrp="1"/>
          </p:cNvSpPr>
          <p:nvPr>
            <p:ph type="body" sz="quarter" idx="12" hasCustomPrompt="1"/>
          </p:nvPr>
        </p:nvSpPr>
        <p:spPr>
          <a:xfrm>
            <a:off x="272832" y="3217705"/>
            <a:ext cx="4299839" cy="672414"/>
          </a:xfrm>
          <a:prstGeom prst="rect">
            <a:avLst/>
          </a:prstGeom>
          <a:noFill/>
        </p:spPr>
        <p:txBody>
          <a:bodyPr lIns="107536" tIns="80653" rIns="107536" bIns="80653">
            <a:noAutofit/>
          </a:bodyPr>
          <a:lstStyle>
            <a:lvl1pPr marL="0" indent="0">
              <a:spcBef>
                <a:spcPts val="0"/>
              </a:spcBef>
              <a:buNone/>
              <a:defRPr sz="1400" b="0" i="0" spc="0" baseline="0">
                <a:solidFill>
                  <a:srgbClr val="616161"/>
                </a:solidFill>
                <a:latin typeface="Segoe UI"/>
                <a:cs typeface="Segoe UI"/>
              </a:defRPr>
            </a:lvl1pPr>
          </a:lstStyle>
          <a:p>
            <a:pPr lvl="0"/>
            <a:r>
              <a:rPr lang="en-US" dirty="0"/>
              <a:t>Speaker Name</a:t>
            </a:r>
          </a:p>
          <a:p>
            <a:pPr lvl="0"/>
            <a:r>
              <a:rPr lang="en-US" dirty="0"/>
              <a:t>Speaker Title</a:t>
            </a:r>
          </a:p>
        </p:txBody>
      </p:sp>
      <p:sp>
        <p:nvSpPr>
          <p:cNvPr id="11" name="Title 1"/>
          <p:cNvSpPr>
            <a:spLocks noGrp="1"/>
          </p:cNvSpPr>
          <p:nvPr>
            <p:ph type="title" hasCustomPrompt="1"/>
          </p:nvPr>
        </p:nvSpPr>
        <p:spPr>
          <a:xfrm>
            <a:off x="271480" y="1685026"/>
            <a:ext cx="5744007" cy="1359775"/>
          </a:xfrm>
          <a:prstGeom prst="rect">
            <a:avLst/>
          </a:prstGeom>
          <a:noFill/>
        </p:spPr>
        <p:txBody>
          <a:bodyPr lIns="107536" tIns="67211" rIns="107536" bIns="67211" anchor="t" anchorCtr="0"/>
          <a:lstStyle>
            <a:lvl1pPr>
              <a:defRPr sz="3900" spc="-74" baseline="0">
                <a:solidFill>
                  <a:srgbClr val="616161"/>
                </a:solidFill>
              </a:defRPr>
            </a:lvl1pPr>
          </a:lstStyle>
          <a:p>
            <a:r>
              <a:rPr lang="en-US" dirty="0"/>
              <a:t>Presentation title</a:t>
            </a:r>
          </a:p>
        </p:txBody>
      </p:sp>
    </p:spTree>
    <p:extLst>
      <p:ext uri="{BB962C8B-B14F-4D97-AF65-F5344CB8AC3E}">
        <p14:creationId xmlns:p14="http://schemas.microsoft.com/office/powerpoint/2010/main" val="32629670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Test Title">
    <p:bg>
      <p:bgPr>
        <a:solidFill>
          <a:schemeClr val="tx1"/>
        </a:solidFill>
        <a:effectLst/>
      </p:bgPr>
    </p:bg>
    <p:spTree>
      <p:nvGrpSpPr>
        <p:cNvPr id="1" name=""/>
        <p:cNvGrpSpPr/>
        <p:nvPr/>
      </p:nvGrpSpPr>
      <p:grpSpPr>
        <a:xfrm>
          <a:off x="0" y="0"/>
          <a:ext cx="0" cy="0"/>
          <a:chOff x="0" y="0"/>
          <a:chExt cx="0" cy="0"/>
        </a:xfrm>
      </p:grpSpPr>
      <p:pic>
        <p:nvPicPr>
          <p:cNvPr id="10" name="Picture 9" descr="Microsoft.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105" y="235001"/>
            <a:ext cx="1069883" cy="228467"/>
          </a:xfrm>
          <a:prstGeom prst="rect">
            <a:avLst/>
          </a:prstGeom>
        </p:spPr>
      </p:pic>
    </p:spTree>
    <p:extLst>
      <p:ext uri="{BB962C8B-B14F-4D97-AF65-F5344CB8AC3E}">
        <p14:creationId xmlns:p14="http://schemas.microsoft.com/office/powerpoint/2010/main" val="545727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64" y="891883"/>
            <a:ext cx="5678054" cy="1468664"/>
          </a:xfrm>
        </p:spPr>
        <p:txBody>
          <a:bodyPr/>
          <a:lstStyle>
            <a:lvl1pPr marL="0" indent="0">
              <a:buNone/>
              <a:defRPr>
                <a:solidFill>
                  <a:srgbClr val="616161"/>
                </a:solidFill>
              </a:defRPr>
            </a:lvl1pPr>
            <a:lvl2pPr marL="0" indent="0">
              <a:buFontTx/>
              <a:buNone/>
              <a:defRPr sz="1400">
                <a:solidFill>
                  <a:srgbClr val="616161"/>
                </a:solidFill>
              </a:defRPr>
            </a:lvl2pPr>
            <a:lvl3pPr marL="168026" indent="0">
              <a:buNone/>
              <a:defRPr>
                <a:solidFill>
                  <a:srgbClr val="616161"/>
                </a:solidFill>
              </a:defRPr>
            </a:lvl3pPr>
            <a:lvl4pPr marL="336051" indent="0">
              <a:buNone/>
              <a:defRPr>
                <a:solidFill>
                  <a:srgbClr val="616161"/>
                </a:solidFill>
              </a:defRPr>
            </a:lvl4pPr>
            <a:lvl5pPr marL="504077"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05060416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2" y="1568689"/>
            <a:ext cx="5722660" cy="1536374"/>
          </a:xfrm>
        </p:spPr>
        <p:txBody>
          <a:bodyPr wrap="square">
            <a:spAutoFit/>
          </a:bodyPr>
          <a:lstStyle>
            <a:lvl1pPr>
              <a:defRPr>
                <a:solidFill>
                  <a:srgbClr val="616161"/>
                </a:solidFill>
              </a:defRPr>
            </a:lvl1pPr>
            <a:lvl2pPr>
              <a:defRPr>
                <a:solidFill>
                  <a:srgbClr val="616161"/>
                </a:solidFill>
              </a:defRPr>
            </a:lvl2pPr>
            <a:lvl3pPr>
              <a:defRPr>
                <a:solidFill>
                  <a:srgbClr val="616161"/>
                </a:solidFill>
              </a:defRPr>
            </a:lvl3pPr>
            <a:lvl4pPr>
              <a:defRPr>
                <a:solidFill>
                  <a:srgbClr val="616161"/>
                </a:solidFill>
              </a:defRPr>
            </a:lvl4pPr>
            <a:lvl5pPr>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lvl1pPr>
              <a:defRPr>
                <a:solidFill>
                  <a:srgbClr val="616161"/>
                </a:solidFill>
              </a:defRPr>
            </a:lvl1pPr>
          </a:lstStyle>
          <a:p>
            <a:r>
              <a:rPr lang="en-US" dirty="0"/>
              <a:t>Click to edit Master title style</a:t>
            </a:r>
          </a:p>
        </p:txBody>
      </p:sp>
    </p:spTree>
    <p:extLst>
      <p:ext uri="{BB962C8B-B14F-4D97-AF65-F5344CB8AC3E}">
        <p14:creationId xmlns:p14="http://schemas.microsoft.com/office/powerpoint/2010/main" val="174059817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63" y="891883"/>
            <a:ext cx="3024064" cy="1797728"/>
          </a:xfrm>
        </p:spPr>
        <p:txBody>
          <a:bodyPr wrap="square">
            <a:spAutoFit/>
          </a:bodyPr>
          <a:lstStyle>
            <a:lvl1pPr marL="0" indent="0">
              <a:spcBef>
                <a:spcPts val="900"/>
              </a:spcBef>
              <a:buClr>
                <a:schemeClr val="tx1"/>
              </a:buClr>
              <a:buFont typeface="Wingdings" pitchFamily="2" charset="2"/>
              <a:buNone/>
              <a:defRPr sz="2700">
                <a:solidFill>
                  <a:schemeClr val="tx1"/>
                </a:solidFill>
              </a:defRPr>
            </a:lvl1pPr>
            <a:lvl2pPr marL="0" indent="0">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83144" y="899103"/>
            <a:ext cx="2895353" cy="1797728"/>
          </a:xfrm>
        </p:spPr>
        <p:txBody>
          <a:bodyPr wrap="square">
            <a:spAutoFit/>
          </a:bodyPr>
          <a:lstStyle>
            <a:lvl1pPr marL="0" indent="0">
              <a:spcBef>
                <a:spcPts val="900"/>
              </a:spcBef>
              <a:buClr>
                <a:schemeClr val="tx1"/>
              </a:buClr>
              <a:buFont typeface="Wingdings" pitchFamily="2" charset="2"/>
              <a:buNone/>
              <a:defRPr sz="2700">
                <a:solidFill>
                  <a:srgbClr val="616161"/>
                </a:solidFill>
              </a:defRPr>
            </a:lvl1pPr>
            <a:lvl2pPr marL="0" indent="0">
              <a:buNone/>
              <a:defRPr sz="1400">
                <a:solidFill>
                  <a:srgbClr val="616161"/>
                </a:solidFill>
              </a:defRPr>
            </a:lvl2pPr>
            <a:lvl3pPr marL="170360" indent="0">
              <a:buNone/>
              <a:tabLst/>
              <a:defRPr sz="1400">
                <a:solidFill>
                  <a:srgbClr val="616161"/>
                </a:solidFill>
              </a:defRPr>
            </a:lvl3pPr>
            <a:lvl4pPr marL="338385" indent="0">
              <a:buNone/>
              <a:defRPr>
                <a:solidFill>
                  <a:srgbClr val="616161"/>
                </a:solidFill>
              </a:defRPr>
            </a:lvl4pPr>
            <a:lvl5pPr marL="504077" indent="0">
              <a:buNone/>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p:nvPr>
        </p:nvSpPr>
        <p:spPr>
          <a:xfrm>
            <a:off x="269263" y="217136"/>
            <a:ext cx="8600807" cy="674749"/>
          </a:xfrm>
        </p:spPr>
        <p:txBody>
          <a:bodyPr/>
          <a:lstStyle/>
          <a:p>
            <a:r>
              <a:rPr lang="en-US" dirty="0"/>
              <a:t>Click to edit Master title style</a:t>
            </a:r>
          </a:p>
        </p:txBody>
      </p:sp>
    </p:spTree>
    <p:extLst>
      <p:ext uri="{BB962C8B-B14F-4D97-AF65-F5344CB8AC3E}">
        <p14:creationId xmlns:p14="http://schemas.microsoft.com/office/powerpoint/2010/main" val="88732795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62" y="891884"/>
            <a:ext cx="3016631"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475712" y="891884"/>
            <a:ext cx="2999430" cy="1868773"/>
          </a:xfrm>
        </p:spPr>
        <p:txBody>
          <a:bodyPr wrap="square">
            <a:spAutoFit/>
          </a:bodyPr>
          <a:lstStyle>
            <a:lvl1pPr marL="211200" indent="-211200">
              <a:spcBef>
                <a:spcPts val="900"/>
              </a:spcBef>
              <a:buClr>
                <a:schemeClr val="tx1"/>
              </a:buClr>
              <a:buFont typeface="Arial" pitchFamily="34" charset="0"/>
              <a:buChar char="•"/>
              <a:defRPr sz="2700">
                <a:solidFill>
                  <a:srgbClr val="616161"/>
                </a:solidFill>
              </a:defRPr>
            </a:lvl1pPr>
            <a:lvl2pPr marL="390419" indent="-171403">
              <a:defRPr sz="1800">
                <a:solidFill>
                  <a:srgbClr val="616161"/>
                </a:solidFill>
              </a:defRPr>
            </a:lvl2pPr>
            <a:lvl3pPr marL="514210" indent="-123792">
              <a:tabLst/>
              <a:defRPr sz="1400">
                <a:solidFill>
                  <a:srgbClr val="616161"/>
                </a:solidFill>
              </a:defRPr>
            </a:lvl3pPr>
            <a:lvl4pPr marL="647524" indent="-133314">
              <a:defRPr>
                <a:solidFill>
                  <a:srgbClr val="616161"/>
                </a:solidFill>
              </a:defRPr>
            </a:lvl4pPr>
            <a:lvl5pPr marL="771314" indent="-123792">
              <a:tabLst/>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301363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Three Column Content Tile Layout">
    <p:spTree>
      <p:nvGrpSpPr>
        <p:cNvPr id="1" name=""/>
        <p:cNvGrpSpPr/>
        <p:nvPr/>
      </p:nvGrpSpPr>
      <p:grpSpPr>
        <a:xfrm>
          <a:off x="0" y="0"/>
          <a:ext cx="0" cy="0"/>
          <a:chOff x="0" y="0"/>
          <a:chExt cx="0" cy="0"/>
        </a:xfrm>
      </p:grpSpPr>
      <p:sp>
        <p:nvSpPr>
          <p:cNvPr id="8" name="Text Placeholder 3"/>
          <p:cNvSpPr>
            <a:spLocks noGrp="1"/>
          </p:cNvSpPr>
          <p:nvPr>
            <p:ph type="body" sz="quarter" idx="10"/>
          </p:nvPr>
        </p:nvSpPr>
        <p:spPr>
          <a:xfrm>
            <a:off x="269262" y="1561962"/>
            <a:ext cx="2823978"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3149563" y="1561962"/>
            <a:ext cx="2823978" cy="2689656"/>
          </a:xfrm>
          <a:solidFill>
            <a:srgbClr val="68217A"/>
          </a:solidFill>
          <a:ln>
            <a:noFill/>
          </a:ln>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134450088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Content Tile + Image">
    <p:spTree>
      <p:nvGrpSpPr>
        <p:cNvPr id="1" name=""/>
        <p:cNvGrpSpPr/>
        <p:nvPr/>
      </p:nvGrpSpPr>
      <p:grpSpPr>
        <a:xfrm>
          <a:off x="0" y="0"/>
          <a:ext cx="0" cy="0"/>
          <a:chOff x="0" y="0"/>
          <a:chExt cx="0" cy="0"/>
        </a:xfrm>
      </p:grpSpPr>
      <p:sp>
        <p:nvSpPr>
          <p:cNvPr id="9" name="Text Placeholder 3"/>
          <p:cNvSpPr>
            <a:spLocks noGrp="1"/>
          </p:cNvSpPr>
          <p:nvPr>
            <p:ph type="body" sz="quarter" idx="10"/>
          </p:nvPr>
        </p:nvSpPr>
        <p:spPr>
          <a:xfrm>
            <a:off x="269263" y="1558973"/>
            <a:ext cx="2109664" cy="2689656"/>
          </a:xfrm>
          <a:solidFill>
            <a:schemeClr val="accent2"/>
          </a:solidFill>
        </p:spPr>
        <p:txBody>
          <a:bodyPr wrap="square" tIns="107568" bIns="107568">
            <a:noAutofit/>
          </a:bodyPr>
          <a:lstStyle>
            <a:lvl1pPr marL="0" indent="0">
              <a:spcBef>
                <a:spcPts val="900"/>
              </a:spcBef>
              <a:buClr>
                <a:schemeClr val="tx1"/>
              </a:buClr>
              <a:buFont typeface="Wingdings" pitchFamily="2" charset="2"/>
              <a:buNone/>
              <a:defRPr sz="3000">
                <a:solidFill>
                  <a:schemeClr val="bg1"/>
                </a:solidFill>
              </a:defRPr>
            </a:lvl1pPr>
            <a:lvl2pPr marL="0" indent="0">
              <a:spcBef>
                <a:spcPts val="794"/>
              </a:spcBef>
              <a:buNone/>
              <a:defRPr sz="1400">
                <a:solidFill>
                  <a:schemeClr val="bg1"/>
                </a:solidFill>
              </a:defRPr>
            </a:lvl2pPr>
            <a:lvl3pPr marL="170360" indent="0">
              <a:buNone/>
              <a:tabLst/>
              <a:defRPr sz="1400">
                <a:solidFill>
                  <a:schemeClr val="bg1"/>
                </a:solidFill>
              </a:defRPr>
            </a:lvl3pPr>
            <a:lvl4pPr marL="338385" indent="0">
              <a:buNone/>
              <a:defRPr>
                <a:solidFill>
                  <a:schemeClr val="bg1"/>
                </a:solidFill>
              </a:defRPr>
            </a:lvl4pPr>
            <a:lvl5pPr marL="504077"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5" name="Picture Placeholder 3"/>
          <p:cNvSpPr>
            <a:spLocks noGrp="1"/>
          </p:cNvSpPr>
          <p:nvPr>
            <p:ph type="pic" sz="quarter" idx="14"/>
          </p:nvPr>
        </p:nvSpPr>
        <p:spPr>
          <a:xfrm>
            <a:off x="2378928" y="1558973"/>
            <a:ext cx="3992136" cy="2692645"/>
          </a:xfrm>
        </p:spPr>
        <p:txBody>
          <a:bodyPr/>
          <a:lstStyle>
            <a:lvl1pPr>
              <a:defRPr>
                <a:solidFill>
                  <a:srgbClr val="616161"/>
                </a:solidFill>
              </a:defRPr>
            </a:lvl1pPr>
          </a:lstStyle>
          <a:p>
            <a:endParaRPr lang="en-US" dirty="0"/>
          </a:p>
        </p:txBody>
      </p:sp>
    </p:spTree>
    <p:extLst>
      <p:ext uri="{BB962C8B-B14F-4D97-AF65-F5344CB8AC3E}">
        <p14:creationId xmlns:p14="http://schemas.microsoft.com/office/powerpoint/2010/main" val="201446288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Title Only">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201292812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 Title Only (No footer)">
    <p:spTree>
      <p:nvGrpSpPr>
        <p:cNvPr id="1" name=""/>
        <p:cNvGrpSpPr/>
        <p:nvPr/>
      </p:nvGrpSpPr>
      <p:grpSpPr>
        <a:xfrm>
          <a:off x="0" y="0"/>
          <a:ext cx="0" cy="0"/>
          <a:chOff x="0" y="0"/>
          <a:chExt cx="0" cy="0"/>
        </a:xfrm>
      </p:grpSpPr>
      <p:sp>
        <p:nvSpPr>
          <p:cNvPr id="5"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
        <p:nvSpPr>
          <p:cNvPr id="2" name="Rectangle 1"/>
          <p:cNvSpPr/>
          <p:nvPr userDrawn="1"/>
        </p:nvSpPr>
        <p:spPr bwMode="auto">
          <a:xfrm>
            <a:off x="0" y="4723214"/>
            <a:ext cx="2389459" cy="4202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546083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 Emphasis Content">
    <p:bg>
      <p:bgPr>
        <a:solidFill>
          <a:schemeClr val="tx2"/>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69263" y="1561962"/>
            <a:ext cx="8600807" cy="975195"/>
          </a:xfrm>
        </p:spPr>
        <p:txBody>
          <a:bodyPr wrap="square">
            <a:spAutoFit/>
          </a:bodyPr>
          <a:lstStyle>
            <a:lvl1pPr marL="0" indent="0">
              <a:spcBef>
                <a:spcPts val="900"/>
              </a:spcBef>
              <a:buClr>
                <a:schemeClr val="tx1"/>
              </a:buClr>
              <a:buFont typeface="Wingdings" pitchFamily="2" charset="2"/>
              <a:buNone/>
              <a:defRPr sz="3900">
                <a:solidFill>
                  <a:schemeClr val="tx1"/>
                </a:solidFill>
              </a:defRPr>
            </a:lvl1pPr>
            <a:lvl2pPr marL="0" indent="0">
              <a:spcBef>
                <a:spcPts val="794"/>
              </a:spcBef>
              <a:buNone/>
              <a:defRPr sz="1400">
                <a:solidFill>
                  <a:schemeClr val="tx1"/>
                </a:solidFill>
              </a:defRPr>
            </a:lvl2pPr>
            <a:lvl3pPr marL="170360" indent="0">
              <a:buNone/>
              <a:tabLst/>
              <a:defRPr sz="1400">
                <a:solidFill>
                  <a:schemeClr val="tx1"/>
                </a:solidFill>
              </a:defRPr>
            </a:lvl3pPr>
            <a:lvl4pPr marL="338385" indent="0">
              <a:buNone/>
              <a:defRPr>
                <a:solidFill>
                  <a:schemeClr val="tx1"/>
                </a:solidFill>
              </a:defRPr>
            </a:lvl4pPr>
            <a:lvl5pPr marL="504077" indent="0">
              <a:buNone/>
              <a:tabLst/>
              <a:defRPr>
                <a:solidFill>
                  <a:schemeClr val="tx1"/>
                </a:solidFill>
              </a:defRPr>
            </a:lvl5pPr>
          </a:lstStyle>
          <a:p>
            <a:pPr lvl="0"/>
            <a:r>
              <a:rPr lang="en-US" dirty="0"/>
              <a:t>Click to edit Master text styles</a:t>
            </a:r>
          </a:p>
          <a:p>
            <a:pPr lvl="1"/>
            <a:r>
              <a:rPr lang="en-US" dirty="0"/>
              <a:t>Second level</a:t>
            </a:r>
          </a:p>
        </p:txBody>
      </p:sp>
      <p:sp>
        <p:nvSpPr>
          <p:cNvPr id="2" name="Rectangle 1"/>
          <p:cNvSpPr/>
          <p:nvPr userDrawn="1"/>
        </p:nvSpPr>
        <p:spPr bwMode="auto">
          <a:xfrm>
            <a:off x="0" y="4771900"/>
            <a:ext cx="2303093" cy="371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0093" tIns="128075" rIns="160093" bIns="128075" numCol="1" spcCol="0" rtlCol="0" fromWordArt="0" anchor="t" anchorCtr="0" forceAA="0" compatLnSpc="1">
            <a:prstTxWarp prst="textNoShape">
              <a:avLst/>
            </a:prstTxWarp>
            <a:noAutofit/>
          </a:bodyPr>
          <a:lstStyle/>
          <a:p>
            <a:pPr algn="ctr" defTabSz="816286" fontAlgn="base">
              <a:lnSpc>
                <a:spcPct val="90000"/>
              </a:lnSpc>
              <a:spcBef>
                <a:spcPct val="0"/>
              </a:spcBef>
              <a:spcAft>
                <a:spcPct val="0"/>
              </a:spcAft>
            </a:pPr>
            <a:endParaRPr lang="en-US" sz="21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945122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2832" y="203811"/>
            <a:ext cx="5378549" cy="1347163"/>
          </a:xfrm>
          <a:prstGeom prst="rect">
            <a:avLst/>
          </a:prstGeom>
          <a:noFill/>
        </p:spPr>
        <p:txBody>
          <a:bodyPr lIns="80047" tIns="67211" rIns="80047" bIns="67211" anchor="t" anchorCtr="0"/>
          <a:lstStyle>
            <a:lvl1pPr>
              <a:defRPr sz="6400" spc="-74" baseline="0">
                <a:solidFill>
                  <a:srgbClr val="616161"/>
                </a:solidFill>
              </a:defRPr>
            </a:lvl1pPr>
          </a:lstStyle>
          <a:p>
            <a:r>
              <a:rPr lang="en-US" dirty="0"/>
              <a:t>Section title</a:t>
            </a:r>
          </a:p>
        </p:txBody>
      </p:sp>
    </p:spTree>
    <p:extLst>
      <p:ext uri="{BB962C8B-B14F-4D97-AF65-F5344CB8AC3E}">
        <p14:creationId xmlns:p14="http://schemas.microsoft.com/office/powerpoint/2010/main" val="1203082061"/>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41046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eneric Developer Code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64" y="897994"/>
            <a:ext cx="5774698" cy="1467125"/>
          </a:xfrm>
        </p:spPr>
        <p:txBody>
          <a:bodyPr/>
          <a:lstStyle>
            <a:lvl1pPr marL="0" indent="0">
              <a:buNone/>
              <a:defRPr sz="2500">
                <a:solidFill>
                  <a:srgbClr val="616161"/>
                </a:solidFill>
                <a:latin typeface="Segoe UI" pitchFamily="34" charset="0"/>
                <a:cs typeface="Segoe UI" pitchFamily="34" charset="0"/>
              </a:defRPr>
            </a:lvl1pPr>
            <a:lvl2pPr marL="254724" indent="0">
              <a:buNone/>
              <a:defRPr>
                <a:solidFill>
                  <a:srgbClr val="616161"/>
                </a:solidFill>
                <a:latin typeface="Segoe UI" pitchFamily="34" charset="0"/>
                <a:cs typeface="Segoe UI" pitchFamily="34" charset="0"/>
              </a:defRPr>
            </a:lvl2pPr>
            <a:lvl3pPr marL="429700" indent="0">
              <a:buNone/>
              <a:defRPr>
                <a:solidFill>
                  <a:srgbClr val="616161"/>
                </a:solidFill>
                <a:latin typeface="Segoe UI" pitchFamily="34" charset="0"/>
                <a:cs typeface="Segoe UI" pitchFamily="34" charset="0"/>
              </a:defRPr>
            </a:lvl3pPr>
            <a:lvl4pPr marL="598722" indent="0">
              <a:buNone/>
              <a:defRPr>
                <a:solidFill>
                  <a:srgbClr val="616161"/>
                </a:solidFill>
                <a:latin typeface="Segoe UI" pitchFamily="34" charset="0"/>
                <a:cs typeface="Segoe UI" pitchFamily="34" charset="0"/>
              </a:defRPr>
            </a:lvl4pPr>
            <a:lvl5pPr marL="772505" indent="0">
              <a:buNone/>
              <a:defRPr>
                <a:solidFill>
                  <a:srgbClr val="616161"/>
                </a:solidFill>
                <a:latin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269263" y="217136"/>
            <a:ext cx="8600807" cy="674749"/>
          </a:xfrm>
        </p:spPr>
        <p:txBody>
          <a:bodyPr/>
          <a:lstStyle/>
          <a:p>
            <a:r>
              <a:rPr lang="en-US"/>
              <a:t>Click to edit Master title style</a:t>
            </a:r>
            <a:endParaRPr lang="en-US" dirty="0"/>
          </a:p>
        </p:txBody>
      </p:sp>
    </p:spTree>
    <p:extLst>
      <p:ext uri="{BB962C8B-B14F-4D97-AF65-F5344CB8AC3E}">
        <p14:creationId xmlns:p14="http://schemas.microsoft.com/office/powerpoint/2010/main" val="73691571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eneric 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62" y="891883"/>
            <a:ext cx="5990289" cy="1799780"/>
          </a:xfrm>
          <a:prstGeom prst="rect">
            <a:avLst/>
          </a:prstGeom>
        </p:spPr>
        <p:txBody>
          <a:bodyPr/>
          <a:lstStyle>
            <a:lvl1pPr marL="213533" indent="-213533">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066" indent="-206531">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598" indent="-21353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623" indent="-168026">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650" indent="-168026">
              <a:buClr>
                <a:schemeClr val="tx1"/>
              </a:buClr>
              <a:buSzPct val="90000"/>
              <a:buFont typeface="Arial" pitchFamily="34" charset="0"/>
              <a:buChar char="•"/>
              <a:defRPr sz="14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14265" tIns="57131" rIns="114265" bIns="57131" anchor="b" anchorCtr="0">
            <a:noAutofit/>
          </a:bodyPr>
          <a:lstStyle>
            <a:lvl1pPr algn="r">
              <a:buFont typeface="Arial" pitchFamily="34" charset="0"/>
              <a:buNone/>
              <a:defRPr sz="27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
        <p:nvSpPr>
          <p:cNvPr id="2" name="Footer Placeholder 1"/>
          <p:cNvSpPr>
            <a:spLocks noGrp="1"/>
          </p:cNvSpPr>
          <p:nvPr>
            <p:ph type="ftr" sz="quarter" idx="12"/>
          </p:nvPr>
        </p:nvSpPr>
        <p:spPr>
          <a:xfrm>
            <a:off x="279454" y="4750468"/>
            <a:ext cx="2896507" cy="273168"/>
          </a:xfrm>
          <a:prstGeom prst="rect">
            <a:avLst/>
          </a:prstGeom>
        </p:spPr>
        <p:txBody>
          <a:bodyPr lIns="80047" tIns="40023" rIns="80047" bIns="40023"/>
          <a:lstStyle/>
          <a:p>
            <a:endParaRPr lang="en-US" dirty="0"/>
          </a:p>
        </p:txBody>
      </p:sp>
      <p:sp>
        <p:nvSpPr>
          <p:cNvPr id="5" name="Slide Number Placeholder 4"/>
          <p:cNvSpPr>
            <a:spLocks noGrp="1"/>
          </p:cNvSpPr>
          <p:nvPr>
            <p:ph type="sldNum" sz="quarter" idx="13"/>
          </p:nvPr>
        </p:nvSpPr>
        <p:spPr>
          <a:xfrm>
            <a:off x="6746739" y="4750466"/>
            <a:ext cx="2133860" cy="273168"/>
          </a:xfrm>
          <a:prstGeom prst="rect">
            <a:avLst/>
          </a:prstGeom>
        </p:spPr>
        <p:txBody>
          <a:bodyPr lIns="80047" tIns="40023" rIns="80047" bIns="40023"/>
          <a:lstStyle/>
          <a:p>
            <a:r>
              <a:rPr lang="en-US"/>
              <a:t>1</a:t>
            </a:r>
            <a:endParaRPr lang="en-US" dirty="0"/>
          </a:p>
        </p:txBody>
      </p:sp>
    </p:spTree>
    <p:extLst>
      <p:ext uri="{BB962C8B-B14F-4D97-AF65-F5344CB8AC3E}">
        <p14:creationId xmlns:p14="http://schemas.microsoft.com/office/powerpoint/2010/main" val="7183203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3"/>
            <a:ext cx="9142698" cy="5143497"/>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336161" y="352551"/>
            <a:ext cx="1545492" cy="295278"/>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93939">
                      <a:srgbClr val="525252"/>
                    </a:gs>
                    <a:gs pos="80808">
                      <a:srgbClr val="525252"/>
                    </a:gs>
                  </a:gsLst>
                  <a:lin ang="5400000" scaled="1"/>
                </a:gradFill>
                <a:effectLst/>
                <a:uLnTx/>
                <a:uFillTx/>
                <a:latin typeface="Segoe UI"/>
                <a:ea typeface="Segoe UI" pitchFamily="34" charset="0"/>
                <a:cs typeface="Segoe UI" pitchFamily="34" charset="0"/>
              </a:rPr>
              <a:t>Update on slide master</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335036" y="4521985"/>
            <a:ext cx="1251591" cy="268966"/>
          </a:xfrm>
          <a:prstGeom prst="rect">
            <a:avLst/>
          </a:prstGeom>
        </p:spPr>
      </p:pic>
    </p:spTree>
    <p:extLst>
      <p:ext uri="{BB962C8B-B14F-4D97-AF65-F5344CB8AC3E}">
        <p14:creationId xmlns:p14="http://schemas.microsoft.com/office/powerpoint/2010/main" val="3659409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8" y="-466"/>
            <a:ext cx="9143533" cy="5143967"/>
          </a:xfrm>
          <a:prstGeom prst="rect">
            <a:avLst/>
          </a:prstGeom>
        </p:spPr>
      </p:pic>
      <p:sp>
        <p:nvSpPr>
          <p:cNvPr id="2" name="Rectangle 1"/>
          <p:cNvSpPr/>
          <p:nvPr userDrawn="1"/>
        </p:nvSpPr>
        <p:spPr bwMode="auto">
          <a:xfrm>
            <a:off x="4233459" y="1577864"/>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4235888" y="1577863"/>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4234674" y="2922678"/>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12204" y="4665715"/>
            <a:ext cx="1240054" cy="267126"/>
          </a:xfrm>
          <a:prstGeom prst="rect">
            <a:avLst/>
          </a:prstGeom>
        </p:spPr>
      </p:pic>
    </p:spTree>
    <p:extLst>
      <p:ext uri="{BB962C8B-B14F-4D97-AF65-F5344CB8AC3E}">
        <p14:creationId xmlns:p14="http://schemas.microsoft.com/office/powerpoint/2010/main" val="81310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03" y="-1"/>
            <a:ext cx="11349909" cy="6386143"/>
          </a:xfrm>
          <a:prstGeom prst="rect">
            <a:avLst/>
          </a:prstGeom>
        </p:spPr>
      </p:pic>
      <p:sp>
        <p:nvSpPr>
          <p:cNvPr id="2" name="Rectangle 1"/>
          <p:cNvSpPr/>
          <p:nvPr userDrawn="1"/>
        </p:nvSpPr>
        <p:spPr bwMode="auto">
          <a:xfrm>
            <a:off x="199548" y="1563131"/>
            <a:ext cx="4708613" cy="2618887"/>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5" tIns="107556" rIns="134445" bIns="107556" numCol="1" spcCol="0" rtlCol="0" fromWordArt="0" anchor="t"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01978" y="1563129"/>
            <a:ext cx="4706183" cy="1344828"/>
          </a:xfrm>
          <a:noFill/>
        </p:spPr>
        <p:txBody>
          <a:bodyPr lIns="146304" tIns="91440" rIns="146304" bIns="91440" anchor="t" anchorCtr="0"/>
          <a:lstStyle>
            <a:lvl1pPr>
              <a:defRPr sz="3971" spc="-74"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00763" y="2907944"/>
            <a:ext cx="4707399" cy="1274074"/>
          </a:xfrm>
        </p:spPr>
        <p:txBody>
          <a:bodyPr tIns="109728" bIns="109728">
            <a:noAutofit/>
          </a:bodyPr>
          <a:lstStyle>
            <a:lvl1pPr marL="0" indent="0">
              <a:spcBef>
                <a:spcPts val="0"/>
              </a:spcBef>
              <a:buNone/>
              <a:defRPr sz="2352">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0128" y="4532958"/>
            <a:ext cx="1240054" cy="267126"/>
          </a:xfrm>
          <a:prstGeom prst="rect">
            <a:avLst/>
          </a:prstGeom>
        </p:spPr>
      </p:pic>
    </p:spTree>
    <p:extLst>
      <p:ext uri="{BB962C8B-B14F-4D97-AF65-F5344CB8AC3E}">
        <p14:creationId xmlns:p14="http://schemas.microsoft.com/office/powerpoint/2010/main" val="1247739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01976" y="1563141"/>
            <a:ext cx="6723139" cy="1344818"/>
          </a:xfrm>
          <a:noFill/>
        </p:spPr>
        <p:txBody>
          <a:bodyPr lIns="146304" tIns="91440" rIns="146304" bIns="91440" anchor="t" anchorCtr="0"/>
          <a:lstStyle>
            <a:lvl1pPr>
              <a:defRPr sz="3971" spc="-74"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01977" y="2908931"/>
            <a:ext cx="5378503" cy="1344246"/>
          </a:xfrm>
          <a:noFill/>
        </p:spPr>
        <p:txBody>
          <a:bodyPr lIns="146304" tIns="109728" rIns="146304" bIns="109728">
            <a:noAutofit/>
          </a:bodyPr>
          <a:lstStyle>
            <a:lvl1pPr marL="0" indent="0">
              <a:spcBef>
                <a:spcPts val="0"/>
              </a:spcBef>
              <a:buNone/>
              <a:defRPr sz="2352"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6159" y="4521985"/>
            <a:ext cx="1255418" cy="268966"/>
          </a:xfrm>
          <a:prstGeom prst="rect">
            <a:avLst/>
          </a:prstGeom>
        </p:spPr>
      </p:pic>
      <p:sp>
        <p:nvSpPr>
          <p:cNvPr id="8" name="Rectangle 7"/>
          <p:cNvSpPr/>
          <p:nvPr userDrawn="1"/>
        </p:nvSpPr>
        <p:spPr bwMode="auto">
          <a:xfrm>
            <a:off x="336161" y="352551"/>
            <a:ext cx="1545492" cy="295278"/>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205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Product logo</a:t>
            </a:r>
          </a:p>
        </p:txBody>
      </p:sp>
      <p:sp>
        <p:nvSpPr>
          <p:cNvPr id="10" name="Rectangle 9"/>
          <p:cNvSpPr/>
          <p:nvPr userDrawn="1"/>
        </p:nvSpPr>
        <p:spPr bwMode="auto">
          <a:xfrm>
            <a:off x="336161" y="647830"/>
            <a:ext cx="1545492" cy="203767"/>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90000"/>
              </a:lnSpc>
              <a:spcBef>
                <a:spcPct val="0"/>
              </a:spcBef>
              <a:spcAft>
                <a:spcPct val="0"/>
              </a:spcAft>
              <a:buClrTx/>
              <a:buSzTx/>
              <a:buFontTx/>
              <a:buNone/>
              <a:tabLst/>
              <a:defRPr/>
            </a:pPr>
            <a:r>
              <a:rPr kumimoji="0" lang="en-US" sz="1029" b="0" i="0" u="none" strike="noStrike" kern="1200" cap="none" spc="0" normalizeH="0" baseline="0" noProof="0" dirty="0">
                <a:ln>
                  <a:noFill/>
                </a:ln>
                <a:gradFill>
                  <a:gsLst>
                    <a:gs pos="51515">
                      <a:srgbClr val="FFFFFF"/>
                    </a:gs>
                    <a:gs pos="43000">
                      <a:srgbClr val="FFFFFF"/>
                    </a:gs>
                  </a:gsLst>
                  <a:lin ang="5400000" scaled="1"/>
                </a:gradFill>
                <a:effectLst/>
                <a:uLnTx/>
                <a:uFillTx/>
                <a:latin typeface="Segoe UI"/>
                <a:ea typeface="Segoe UI" pitchFamily="34" charset="0"/>
                <a:cs typeface="Segoe UI" pitchFamily="34" charset="0"/>
              </a:rPr>
              <a:t>Update on slide master</a:t>
            </a:r>
          </a:p>
        </p:txBody>
      </p:sp>
    </p:spTree>
    <p:extLst>
      <p:ext uri="{BB962C8B-B14F-4D97-AF65-F5344CB8AC3E}">
        <p14:creationId xmlns:p14="http://schemas.microsoft.com/office/powerpoint/2010/main" val="32308071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01930" y="891883"/>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70" indent="0">
              <a:buNone/>
              <a:defRPr/>
            </a:lvl3pPr>
            <a:lvl4pPr marL="336140" indent="0">
              <a:buNone/>
              <a:defRPr/>
            </a:lvl4pPr>
            <a:lvl5pPr marL="50421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9561682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4"/>
            <a:ext cx="8740142" cy="1547347"/>
          </a:xfrm>
        </p:spPr>
        <p:txBody>
          <a:bodyPr>
            <a:spAutoFit/>
          </a:bodyPr>
          <a:lstStyle>
            <a:lvl1pPr>
              <a:defRPr sz="2646"/>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0275061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3"/>
            <a:ext cx="4033911" cy="1456809"/>
          </a:xfrm>
        </p:spPr>
        <p:txBody>
          <a:bodyPr wrap="square">
            <a:spAutoFit/>
          </a:bodyPr>
          <a:lstStyle>
            <a:lvl1pPr marL="0" indent="0">
              <a:spcBef>
                <a:spcPts val="900"/>
              </a:spcBef>
              <a:buClr>
                <a:schemeClr val="tx1"/>
              </a:buClr>
              <a:buFont typeface="Wingdings" pitchFamily="2" charset="2"/>
              <a:buNone/>
              <a:defRPr sz="2352"/>
            </a:lvl1pPr>
            <a:lvl2pPr marL="0" indent="0">
              <a:buNone/>
              <a:defRPr sz="1471"/>
            </a:lvl2pPr>
            <a:lvl3pPr marL="170404" indent="0">
              <a:buNone/>
              <a:tabLst/>
              <a:defRPr sz="1471"/>
            </a:lvl3pPr>
            <a:lvl4pPr marL="338476" indent="0">
              <a:buNone/>
              <a:defRPr/>
            </a:lvl4pPr>
            <a:lvl5pPr marL="50421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120949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rple Section Acc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99397686"/>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908161" y="891884"/>
            <a:ext cx="4033911" cy="1832424"/>
          </a:xfrm>
        </p:spPr>
        <p:txBody>
          <a:bodyPr wrap="square">
            <a:spAutoFit/>
          </a:bodyPr>
          <a:lstStyle>
            <a:lvl1pPr marL="211256" indent="-211256">
              <a:spcBef>
                <a:spcPts val="900"/>
              </a:spcBef>
              <a:buClr>
                <a:schemeClr val="tx1"/>
              </a:buClr>
              <a:buFont typeface="Arial" pitchFamily="34" charset="0"/>
              <a:buChar char="•"/>
              <a:defRPr sz="2352"/>
            </a:lvl1pPr>
            <a:lvl2pPr marL="390522" indent="-171448">
              <a:defRPr sz="1765"/>
            </a:lvl2pPr>
            <a:lvl3pPr marL="514346" indent="-123824">
              <a:tabLst/>
              <a:defRPr sz="1471"/>
            </a:lvl3pPr>
            <a:lvl4pPr marL="647693" indent="-133348">
              <a:defRPr/>
            </a:lvl4pPr>
            <a:lvl5pPr marL="771519" indent="-123824">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036648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8030804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sz="5293" spc="-74"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01931" y="2907957"/>
            <a:ext cx="7395505" cy="661912"/>
          </a:xfrm>
          <a:noFill/>
        </p:spPr>
        <p:txBody>
          <a:bodyPr lIns="182880" tIns="146304" rIns="182880" bIns="146304">
            <a:spAutoFit/>
          </a:bodyPr>
          <a:lstStyle>
            <a:lvl1pPr marL="0" indent="0">
              <a:spcBef>
                <a:spcPts val="0"/>
              </a:spcBef>
              <a:buNone/>
              <a:defRPr sz="264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6746157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89767"/>
            <a:ext cx="7394337" cy="917752"/>
          </a:xfrm>
          <a:noFill/>
        </p:spPr>
        <p:txBody>
          <a:bodyPr tIns="91440" bIns="91440" anchor="t" anchorCtr="0">
            <a:spAutoFit/>
          </a:bodyPr>
          <a:lstStyle>
            <a:lvl1pPr>
              <a:defRPr lang="en-US" sz="5293" b="0" kern="1200" cap="none" spc="-74"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8111769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4439051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5499094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6876513"/>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1563128"/>
            <a:ext cx="8740142" cy="917752"/>
          </a:xfrm>
          <a:noFill/>
        </p:spPr>
        <p:txBody>
          <a:bodyPr tIns="91440" bIns="91440" anchor="t" anchorCtr="0">
            <a:spAutoFit/>
          </a:bodyPr>
          <a:lstStyle>
            <a:lvl1pPr>
              <a:defRPr sz="5293"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69691196"/>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912897"/>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8" y="1"/>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59328782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568210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Section Acc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22762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33497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8653046"/>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891882"/>
            <a:ext cx="9144000" cy="4251618"/>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7" tIns="34287" rIns="34287" bIns="34287" numCol="1" spcCol="0" rtlCol="0" fromWordArt="0" anchor="ctr" anchorCtr="0" forceAA="0" compatLnSpc="1">
            <a:prstTxWarp prst="textNoShape">
              <a:avLst/>
            </a:prstTxWarp>
            <a:noAutofit/>
          </a:bodyPr>
          <a:lstStyle/>
          <a:p>
            <a:pPr marL="0" marR="0" lvl="0" indent="0" algn="ctr" defTabSz="685568" rtl="0" eaLnBrk="1" fontAlgn="base" latinLnBrk="0" hangingPunct="1">
              <a:lnSpc>
                <a:spcPct val="100000"/>
              </a:lnSpc>
              <a:spcBef>
                <a:spcPct val="0"/>
              </a:spcBef>
              <a:spcAft>
                <a:spcPct val="0"/>
              </a:spcAft>
              <a:buClrTx/>
              <a:buSzTx/>
              <a:buFontTx/>
              <a:buNone/>
              <a:tabLst/>
              <a:defRPr/>
            </a:pPr>
            <a:endParaRPr kumimoji="0" lang="en-US" sz="132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01932" y="897992"/>
            <a:ext cx="8740140" cy="1516697"/>
          </a:xfrm>
        </p:spPr>
        <p:txBody>
          <a:bodyPr/>
          <a:lstStyle>
            <a:lvl1pPr marL="0" indent="0">
              <a:buNone/>
              <a:defRPr sz="242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79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1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8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70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321835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31" y="4627544"/>
            <a:ext cx="8717498" cy="296465"/>
          </a:xfrm>
          <a:prstGeom prst="rect">
            <a:avLst/>
          </a:prstGeom>
          <a:noFill/>
          <a:ln w="12700">
            <a:noFill/>
            <a:miter lim="800000"/>
            <a:headEnd type="none" w="sm" len="sm"/>
            <a:tailEnd type="none" w="sm" len="sm"/>
          </a:ln>
          <a:effectLst/>
        </p:spPr>
        <p:txBody>
          <a:bodyPr vert="horz" wrap="square" lIns="134445" tIns="107556" rIns="134445" bIns="107556" numCol="1" anchor="t" anchorCtr="0" compatLnSpc="1">
            <a:prstTxWarp prst="textNoShape">
              <a:avLst/>
            </a:prstTxWarp>
            <a:spAutoFit/>
          </a:bodyPr>
          <a:lstStyle/>
          <a:p>
            <a:pPr marL="0" marR="0" lvl="0" indent="0" algn="l" defTabSz="68543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2015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7652" y="2312741"/>
            <a:ext cx="2417896" cy="518021"/>
          </a:xfrm>
          <a:prstGeom prst="rect">
            <a:avLst/>
          </a:prstGeom>
        </p:spPr>
      </p:pic>
    </p:spTree>
    <p:extLst>
      <p:ext uri="{BB962C8B-B14F-4D97-AF65-F5344CB8AC3E}">
        <p14:creationId xmlns:p14="http://schemas.microsoft.com/office/powerpoint/2010/main" val="106246492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4"/>
            <a:ext cx="8740142" cy="1845826"/>
          </a:xfrm>
          <a:prstGeom prst="rect">
            <a:avLst/>
          </a:prstGeom>
        </p:spPr>
        <p:txBody>
          <a:bodyPr/>
          <a:lstStyle>
            <a:lvl1pPr marL="213590" indent="-213590">
              <a:buClr>
                <a:schemeClr val="tx1"/>
              </a:buClr>
              <a:buSzPct val="90000"/>
              <a:buFont typeface="Arial" pitchFamily="34" charset="0"/>
              <a:buChar char="•"/>
              <a:defRPr sz="264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76" indent="-206586">
              <a:buClr>
                <a:schemeClr val="tx1"/>
              </a:buClr>
              <a:buSzPct val="90000"/>
              <a:buFont typeface="Arial" pitchFamily="34" charset="0"/>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65" indent="-213590">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36" indent="-168070">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06" indent="-168070">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1"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7681993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69162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range Section Acc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62" y="1563132"/>
            <a:ext cx="8600808" cy="1347163"/>
          </a:xfrm>
          <a:prstGeom prst="rect">
            <a:avLst/>
          </a:prstGeom>
          <a:noFill/>
        </p:spPr>
        <p:txBody>
          <a:bodyPr lIns="80047" tIns="67211" rIns="80047" bIns="67211" anchor="t" anchorCtr="0"/>
          <a:lstStyle>
            <a:lvl1pPr>
              <a:defRPr sz="6400" spc="-74" baseline="0">
                <a:solidFill>
                  <a:schemeClr val="tx1"/>
                </a:soli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rple Blank Accen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ue Blank Accen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range Blank Accent">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Test Title and Bullet Text">
    <p:spTree>
      <p:nvGrpSpPr>
        <p:cNvPr id="1" name=""/>
        <p:cNvGrpSpPr/>
        <p:nvPr/>
      </p:nvGrpSpPr>
      <p:grpSpPr>
        <a:xfrm>
          <a:off x="0" y="0"/>
          <a:ext cx="0" cy="0"/>
          <a:chOff x="0" y="0"/>
          <a:chExt cx="0" cy="0"/>
        </a:xfrm>
      </p:grpSpPr>
      <p:sp>
        <p:nvSpPr>
          <p:cNvPr id="9" name="Title 1"/>
          <p:cNvSpPr>
            <a:spLocks noGrp="1"/>
          </p:cNvSpPr>
          <p:nvPr>
            <p:ph type="title"/>
          </p:nvPr>
        </p:nvSpPr>
        <p:spPr>
          <a:xfrm>
            <a:off x="269263" y="217136"/>
            <a:ext cx="8600807" cy="674749"/>
          </a:xfrm>
          <a:prstGeom prst="rect">
            <a:avLst/>
          </a:prstGeom>
        </p:spPr>
        <p:txBody>
          <a:bodyPr/>
          <a:lstStyle>
            <a:lvl1pPr>
              <a:defRPr>
                <a:solidFill>
                  <a:srgbClr val="616161"/>
                </a:solidFill>
              </a:defRPr>
            </a:lvl1pPr>
          </a:lstStyle>
          <a:p>
            <a:r>
              <a:rPr lang="en-US" dirty="0"/>
              <a:t>Click to edit Master title style</a:t>
            </a:r>
          </a:p>
        </p:txBody>
      </p:sp>
      <p:sp>
        <p:nvSpPr>
          <p:cNvPr id="6" name="Text Placeholder 3"/>
          <p:cNvSpPr txBox="1">
            <a:spLocks/>
          </p:cNvSpPr>
          <p:nvPr userDrawn="1"/>
        </p:nvSpPr>
        <p:spPr>
          <a:xfrm>
            <a:off x="269262" y="1568689"/>
            <a:ext cx="5722660" cy="1536374"/>
          </a:xfrm>
          <a:prstGeom prst="rect">
            <a:avLst/>
          </a:prstGeom>
        </p:spPr>
        <p:txBody>
          <a:bodyPr vert="horz" wrap="square" lIns="107536" tIns="67211" rIns="107536" bIns="67211" rtlCol="0">
            <a:spAutoFit/>
          </a:bodyPr>
          <a:lst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solidFill>
                  <a:srgbClr val="616161"/>
                </a:soli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rgbClr val="616161"/>
                </a:soli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solidFill>
                  <a:srgbClr val="616161"/>
                </a:soli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solidFill>
                  <a:srgbClr val="616161"/>
                </a:soli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252040" marR="0" lvl="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000" b="0" i="0" u="none" strike="noStrike" kern="1200" cap="none" spc="0" normalizeH="0" baseline="0" noProof="0">
                <a:ln>
                  <a:noFill/>
                </a:ln>
                <a:solidFill>
                  <a:srgbClr val="616161"/>
                </a:solidFill>
                <a:effectLst/>
                <a:uLnTx/>
                <a:uFillTx/>
                <a:latin typeface="Segoe UI Light"/>
                <a:ea typeface="+mn-ea"/>
                <a:cs typeface="+mn-cs"/>
              </a:rPr>
              <a:t>Click to edit Master text styles</a:t>
            </a:r>
          </a:p>
          <a:p>
            <a:pPr marL="429400" marR="0" lvl="1"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800" b="0" i="0" u="none" strike="noStrike" kern="1200" cap="none" spc="0" normalizeH="0" baseline="0" noProof="0">
                <a:ln>
                  <a:noFill/>
                </a:ln>
                <a:solidFill>
                  <a:srgbClr val="616161"/>
                </a:solidFill>
                <a:effectLst/>
                <a:uLnTx/>
                <a:uFillTx/>
                <a:latin typeface="Segoe UI"/>
                <a:ea typeface="+mn-ea"/>
                <a:cs typeface="+mn-cs"/>
              </a:rPr>
              <a:t>Second level</a:t>
            </a:r>
          </a:p>
          <a:p>
            <a:pPr marL="588092" marR="0" lvl="2"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400" b="0" i="0" u="none" strike="noStrike" kern="1200" cap="none" spc="0" normalizeH="0" baseline="0" noProof="0">
                <a:ln>
                  <a:noFill/>
                </a:ln>
                <a:solidFill>
                  <a:srgbClr val="616161"/>
                </a:solidFill>
                <a:effectLst/>
                <a:uLnTx/>
                <a:uFillTx/>
                <a:latin typeface="Segoe UI"/>
                <a:ea typeface="+mn-ea"/>
                <a:cs typeface="+mn-cs"/>
              </a:rPr>
              <a:t>Third level</a:t>
            </a:r>
          </a:p>
          <a:p>
            <a:pPr marL="756116" marR="0" lvl="3"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Fourth level</a:t>
            </a:r>
          </a:p>
          <a:p>
            <a:pPr marL="924141" marR="0" lvl="4"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1300" b="0" i="0" u="none" strike="noStrike" kern="1200" cap="none" spc="0" normalizeH="0" baseline="0" noProof="0">
                <a:ln>
                  <a:noFill/>
                </a:ln>
                <a:solidFill>
                  <a:srgbClr val="616161"/>
                </a:solidFill>
                <a:effectLst/>
                <a:uLnTx/>
                <a:uFillTx/>
                <a:latin typeface="Segoe UI"/>
                <a:ea typeface="+mn-ea"/>
                <a:cs typeface="+mn-cs"/>
              </a:rPr>
              <a:t>Fifth level</a:t>
            </a:r>
            <a:endParaRPr kumimoji="0" lang="en-US" sz="1300" b="0" i="0" u="none" strike="noStrike" kern="1200" cap="none" spc="0" normalizeH="0" baseline="0" noProof="0" dirty="0">
              <a:ln>
                <a:noFill/>
              </a:ln>
              <a:solidFill>
                <a:srgbClr val="616161"/>
              </a:solidFill>
              <a:effectLst/>
              <a:uLnTx/>
              <a:uFillTx/>
              <a:latin typeface="Segoe UI"/>
              <a:ea typeface="+mn-ea"/>
              <a:cs typeface="+mn-cs"/>
            </a:endParaRP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theme" Target="../theme/theme2.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image" Target="../media/image2.png"/><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theme" Target="../theme/theme3.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slideLayout" Target="../slideLayouts/slideLayout46.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801178"/>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193" r:id="rId3"/>
    <p:sldLayoutId id="2147484101" r:id="rId4"/>
    <p:sldLayoutId id="2147484102" r:id="rId5"/>
    <p:sldLayoutId id="2147484127" r:id="rId6"/>
    <p:sldLayoutId id="2147484128" r:id="rId7"/>
    <p:sldLayoutId id="2147484129" r:id="rId8"/>
    <p:sldLayoutId id="2147484263" r:id="rId9"/>
    <p:sldLayoutId id="2147484265" r:id="rId10"/>
  </p:sldLayoutIdLst>
  <p:hf hdr="0" dt="0"/>
  <p:txStyles>
    <p:titleStyle>
      <a:lvl1pPr algn="l" defTabSz="685585" rtl="0" eaLnBrk="1" latinLnBrk="0" hangingPunct="1">
        <a:lnSpc>
          <a:spcPct val="90000"/>
        </a:lnSpc>
        <a:spcBef>
          <a:spcPct val="0"/>
        </a:spcBef>
        <a:buNone/>
        <a:defRPr lang="en-US" sz="3900" b="0" kern="1200" cap="none" spc="-75" baseline="0" dirty="0">
          <a:ln w="3175">
            <a:noFill/>
          </a:ln>
          <a:solidFill>
            <a:srgbClr val="616161"/>
          </a:solidFill>
          <a:effectLst/>
          <a:latin typeface="Segoe UI Light"/>
          <a:ea typeface="+mn-ea"/>
          <a:cs typeface="Segoe ui light (Headings)"/>
        </a:defRPr>
      </a:lvl1pPr>
    </p:titleStyle>
    <p:bodyStyle>
      <a:lvl1pPr marL="300175" indent="-300175" algn="l" defTabSz="400233" rtl="0" eaLnBrk="1" latinLnBrk="0" hangingPunct="1">
        <a:spcBef>
          <a:spcPct val="20000"/>
        </a:spcBef>
        <a:buFont typeface="Arial"/>
        <a:buChar char="•"/>
        <a:defRPr sz="1300" kern="1200">
          <a:solidFill>
            <a:schemeClr val="tx1"/>
          </a:solidFill>
          <a:latin typeface="Segoe"/>
          <a:ea typeface="+mn-ea"/>
          <a:cs typeface="Segoe"/>
        </a:defRPr>
      </a:lvl1pPr>
      <a:lvl2pPr marL="650378" indent="-250146" algn="l" defTabSz="400233" rtl="0" eaLnBrk="1" latinLnBrk="0" hangingPunct="1">
        <a:spcBef>
          <a:spcPct val="20000"/>
        </a:spcBef>
        <a:buFont typeface="Arial"/>
        <a:buChar char="–"/>
        <a:defRPr sz="1300" kern="1200">
          <a:solidFill>
            <a:schemeClr val="tx1"/>
          </a:solidFill>
          <a:latin typeface="Segoe"/>
          <a:ea typeface="+mn-ea"/>
          <a:cs typeface="Segoe"/>
        </a:defRPr>
      </a:lvl2pPr>
      <a:lvl3pPr marL="1000582" indent="-200116" algn="l" defTabSz="400233" rtl="0" eaLnBrk="1" latinLnBrk="0" hangingPunct="1">
        <a:spcBef>
          <a:spcPct val="20000"/>
        </a:spcBef>
        <a:buFont typeface="Arial"/>
        <a:buChar char="•"/>
        <a:defRPr sz="1300" kern="1200">
          <a:solidFill>
            <a:schemeClr val="tx1"/>
          </a:solidFill>
          <a:latin typeface="Segoe"/>
          <a:ea typeface="+mn-ea"/>
          <a:cs typeface="Segoe"/>
        </a:defRPr>
      </a:lvl3pPr>
      <a:lvl4pPr marL="1400815" indent="-200116" algn="l" defTabSz="400233" rtl="0" eaLnBrk="1" latinLnBrk="0" hangingPunct="1">
        <a:spcBef>
          <a:spcPct val="20000"/>
        </a:spcBef>
        <a:buFont typeface="Arial"/>
        <a:buChar char="–"/>
        <a:defRPr sz="1300" kern="1200">
          <a:solidFill>
            <a:schemeClr val="tx1"/>
          </a:solidFill>
          <a:latin typeface="Segoe"/>
          <a:ea typeface="+mn-ea"/>
          <a:cs typeface="Segoe"/>
        </a:defRPr>
      </a:lvl4pPr>
      <a:lvl5pPr marL="1801048" indent="-200116" algn="l" defTabSz="400233" rtl="0" eaLnBrk="1" latinLnBrk="0" hangingPunct="1">
        <a:spcBef>
          <a:spcPct val="20000"/>
        </a:spcBef>
        <a:buFont typeface="Arial"/>
        <a:buChar char="»"/>
        <a:defRPr sz="1300" kern="1200">
          <a:solidFill>
            <a:schemeClr val="tx1"/>
          </a:solidFill>
          <a:latin typeface="Segoe"/>
          <a:ea typeface="+mn-ea"/>
          <a:cs typeface="Segoe"/>
        </a:defRPr>
      </a:lvl5pPr>
      <a:lvl6pPr marL="2201281" indent="-200116" algn="l" defTabSz="400233" rtl="0" eaLnBrk="1" latinLnBrk="0" hangingPunct="1">
        <a:spcBef>
          <a:spcPct val="20000"/>
        </a:spcBef>
        <a:buFont typeface="Arial"/>
        <a:buChar char="•"/>
        <a:defRPr sz="1800" kern="1200">
          <a:solidFill>
            <a:schemeClr val="tx1"/>
          </a:solidFill>
          <a:latin typeface="+mn-lt"/>
          <a:ea typeface="+mn-ea"/>
          <a:cs typeface="+mn-cs"/>
        </a:defRPr>
      </a:lvl6pPr>
      <a:lvl7pPr marL="2601514" indent="-200116" algn="l" defTabSz="400233" rtl="0" eaLnBrk="1" latinLnBrk="0" hangingPunct="1">
        <a:spcBef>
          <a:spcPct val="20000"/>
        </a:spcBef>
        <a:buFont typeface="Arial"/>
        <a:buChar char="•"/>
        <a:defRPr sz="1800" kern="1200">
          <a:solidFill>
            <a:schemeClr val="tx1"/>
          </a:solidFill>
          <a:latin typeface="+mn-lt"/>
          <a:ea typeface="+mn-ea"/>
          <a:cs typeface="+mn-cs"/>
        </a:defRPr>
      </a:lvl7pPr>
      <a:lvl8pPr marL="3001747" indent="-200116" algn="l" defTabSz="400233" rtl="0" eaLnBrk="1" latinLnBrk="0" hangingPunct="1">
        <a:spcBef>
          <a:spcPct val="20000"/>
        </a:spcBef>
        <a:buFont typeface="Arial"/>
        <a:buChar char="•"/>
        <a:defRPr sz="1800" kern="1200">
          <a:solidFill>
            <a:schemeClr val="tx1"/>
          </a:solidFill>
          <a:latin typeface="+mn-lt"/>
          <a:ea typeface="+mn-ea"/>
          <a:cs typeface="+mn-cs"/>
        </a:defRPr>
      </a:lvl8pPr>
      <a:lvl9pPr marL="3401979" indent="-200116" algn="l" defTabSz="400233"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0233" rtl="0" eaLnBrk="1" latinLnBrk="0" hangingPunct="1">
        <a:defRPr sz="1600" kern="1200">
          <a:solidFill>
            <a:schemeClr val="tx1"/>
          </a:solidFill>
          <a:latin typeface="+mn-lt"/>
          <a:ea typeface="+mn-ea"/>
          <a:cs typeface="+mn-cs"/>
        </a:defRPr>
      </a:lvl1pPr>
      <a:lvl2pPr marL="400233" algn="l" defTabSz="400233" rtl="0" eaLnBrk="1" latinLnBrk="0" hangingPunct="1">
        <a:defRPr sz="1600" kern="1200">
          <a:solidFill>
            <a:schemeClr val="tx1"/>
          </a:solidFill>
          <a:latin typeface="+mn-lt"/>
          <a:ea typeface="+mn-ea"/>
          <a:cs typeface="+mn-cs"/>
        </a:defRPr>
      </a:lvl2pPr>
      <a:lvl3pPr marL="800466" algn="l" defTabSz="400233" rtl="0" eaLnBrk="1" latinLnBrk="0" hangingPunct="1">
        <a:defRPr sz="1600" kern="1200">
          <a:solidFill>
            <a:schemeClr val="tx1"/>
          </a:solidFill>
          <a:latin typeface="+mn-lt"/>
          <a:ea typeface="+mn-ea"/>
          <a:cs typeface="+mn-cs"/>
        </a:defRPr>
      </a:lvl3pPr>
      <a:lvl4pPr marL="1200699" algn="l" defTabSz="400233" rtl="0" eaLnBrk="1" latinLnBrk="0" hangingPunct="1">
        <a:defRPr sz="1600" kern="1200">
          <a:solidFill>
            <a:schemeClr val="tx1"/>
          </a:solidFill>
          <a:latin typeface="+mn-lt"/>
          <a:ea typeface="+mn-ea"/>
          <a:cs typeface="+mn-cs"/>
        </a:defRPr>
      </a:lvl4pPr>
      <a:lvl5pPr marL="1600932" algn="l" defTabSz="400233" rtl="0" eaLnBrk="1" latinLnBrk="0" hangingPunct="1">
        <a:defRPr sz="1600" kern="1200">
          <a:solidFill>
            <a:schemeClr val="tx1"/>
          </a:solidFill>
          <a:latin typeface="+mn-lt"/>
          <a:ea typeface="+mn-ea"/>
          <a:cs typeface="+mn-cs"/>
        </a:defRPr>
      </a:lvl5pPr>
      <a:lvl6pPr marL="2001164" algn="l" defTabSz="400233" rtl="0" eaLnBrk="1" latinLnBrk="0" hangingPunct="1">
        <a:defRPr sz="1600" kern="1200">
          <a:solidFill>
            <a:schemeClr val="tx1"/>
          </a:solidFill>
          <a:latin typeface="+mn-lt"/>
          <a:ea typeface="+mn-ea"/>
          <a:cs typeface="+mn-cs"/>
        </a:defRPr>
      </a:lvl6pPr>
      <a:lvl7pPr marL="2401397" algn="l" defTabSz="400233" rtl="0" eaLnBrk="1" latinLnBrk="0" hangingPunct="1">
        <a:defRPr sz="1600" kern="1200">
          <a:solidFill>
            <a:schemeClr val="tx1"/>
          </a:solidFill>
          <a:latin typeface="+mn-lt"/>
          <a:ea typeface="+mn-ea"/>
          <a:cs typeface="+mn-cs"/>
        </a:defRPr>
      </a:lvl7pPr>
      <a:lvl8pPr marL="2801630" algn="l" defTabSz="400233" rtl="0" eaLnBrk="1" latinLnBrk="0" hangingPunct="1">
        <a:defRPr sz="1600" kern="1200">
          <a:solidFill>
            <a:schemeClr val="tx1"/>
          </a:solidFill>
          <a:latin typeface="+mn-lt"/>
          <a:ea typeface="+mn-ea"/>
          <a:cs typeface="+mn-cs"/>
        </a:defRPr>
      </a:lvl8pPr>
      <a:lvl9pPr marL="3201863" algn="l" defTabSz="400233"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63" y="217136"/>
            <a:ext cx="8600807" cy="674749"/>
          </a:xfrm>
          <a:prstGeom prst="rect">
            <a:avLst/>
          </a:prstGeom>
        </p:spPr>
        <p:txBody>
          <a:bodyPr vert="horz" wrap="square" lIns="107536" tIns="67211" rIns="107536" bIns="67211" rtlCol="0" anchor="t">
            <a:noAutofit/>
          </a:bodyPr>
          <a:lstStyle/>
          <a:p>
            <a:r>
              <a:rPr lang="en-US" dirty="0"/>
              <a:t>Click to edit Master title style</a:t>
            </a:r>
          </a:p>
        </p:txBody>
      </p:sp>
      <p:sp>
        <p:nvSpPr>
          <p:cNvPr id="4" name="Text Placeholder 3"/>
          <p:cNvSpPr>
            <a:spLocks noGrp="1"/>
          </p:cNvSpPr>
          <p:nvPr>
            <p:ph type="body" idx="1"/>
          </p:nvPr>
        </p:nvSpPr>
        <p:spPr>
          <a:xfrm>
            <a:off x="269264" y="891886"/>
            <a:ext cx="5990288" cy="1536374"/>
          </a:xfrm>
          <a:prstGeom prst="rect">
            <a:avLst/>
          </a:prstGeom>
        </p:spPr>
        <p:txBody>
          <a:bodyPr vert="horz" wrap="square" lIns="107536" tIns="67211" rIns="107536" bIns="67211"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14198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1" r:id="rId5"/>
    <p:sldLayoutId id="2147484252" r:id="rId6"/>
    <p:sldLayoutId id="2147484253" r:id="rId7"/>
    <p:sldLayoutId id="2147484254" r:id="rId8"/>
    <p:sldLayoutId id="2147484255" r:id="rId9"/>
    <p:sldLayoutId id="2147484258" r:id="rId10"/>
    <p:sldLayoutId id="2147484259" r:id="rId11"/>
    <p:sldLayoutId id="2147484260" r:id="rId12"/>
  </p:sldLayoutIdLst>
  <p:transition>
    <p:fade/>
  </p:transition>
  <p:hf hdr="0" dt="0"/>
  <p:txStyles>
    <p:titleStyle>
      <a:lvl1pPr algn="l" defTabSz="685585" rtl="0" eaLnBrk="1" latinLnBrk="0" hangingPunct="1">
        <a:lnSpc>
          <a:spcPct val="90000"/>
        </a:lnSpc>
        <a:spcBef>
          <a:spcPct val="0"/>
        </a:spcBef>
        <a:buNone/>
        <a:defRPr lang="en-US" sz="3900" b="0" kern="1200" cap="none" spc="-75" baseline="0" dirty="0" smtClean="0">
          <a:ln w="3175">
            <a:noFill/>
          </a:ln>
          <a:solidFill>
            <a:srgbClr val="616161"/>
          </a:solidFill>
          <a:effectLst/>
          <a:latin typeface="+mj-lt"/>
          <a:ea typeface="+mn-ea"/>
          <a:cs typeface="Segoe UI" pitchFamily="34" charset="0"/>
        </a:defRPr>
      </a:lvl1pPr>
    </p:titleStyle>
    <p:bodyStyle>
      <a:lvl1pPr marL="252040" marR="0" indent="-252040" algn="l" defTabSz="685585"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29400" marR="0" indent="-177360" algn="l" defTabSz="685585"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88092"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3pPr>
      <a:lvl4pPr marL="756116"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4pPr>
      <a:lvl5pPr marL="924141" marR="0" indent="-168026" algn="l" defTabSz="685585" rtl="0" eaLnBrk="1" fontAlgn="auto" latinLnBrk="0" hangingPunct="1">
        <a:lnSpc>
          <a:spcPct val="90000"/>
        </a:lnSpc>
        <a:spcBef>
          <a:spcPct val="20000"/>
        </a:spcBef>
        <a:spcAft>
          <a:spcPts val="0"/>
        </a:spcAft>
        <a:buClrTx/>
        <a:buSzPct val="90000"/>
        <a:buFont typeface="Arial" pitchFamily="34" charset="0"/>
        <a:buChar char="•"/>
        <a:tabLst/>
        <a:defRPr sz="1300" kern="1200" spc="0" baseline="0">
          <a:gradFill>
            <a:gsLst>
              <a:gs pos="1250">
                <a:schemeClr val="tx1"/>
              </a:gs>
              <a:gs pos="100000">
                <a:schemeClr val="tx1"/>
              </a:gs>
            </a:gsLst>
            <a:lin ang="5400000" scaled="0"/>
          </a:gradFill>
          <a:latin typeface="+mn-lt"/>
          <a:ea typeface="+mn-ea"/>
          <a:cs typeface="+mn-cs"/>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p:bodyStyle>
    <p:otherStyle>
      <a:defPPr>
        <a:defRPr lang="en-US"/>
      </a:defPPr>
      <a:lvl1pPr marL="0" algn="l" defTabSz="685585" rtl="0" eaLnBrk="1" latinLnBrk="0" hangingPunct="1">
        <a:defRPr sz="1300" kern="1200">
          <a:solidFill>
            <a:schemeClr val="tx1"/>
          </a:solidFill>
          <a:latin typeface="+mn-lt"/>
          <a:ea typeface="+mn-ea"/>
          <a:cs typeface="+mn-cs"/>
        </a:defRPr>
      </a:lvl1pPr>
      <a:lvl2pPr marL="342794" algn="l" defTabSz="685585" rtl="0" eaLnBrk="1" latinLnBrk="0" hangingPunct="1">
        <a:defRPr sz="1300" kern="1200">
          <a:solidFill>
            <a:schemeClr val="tx1"/>
          </a:solidFill>
          <a:latin typeface="+mn-lt"/>
          <a:ea typeface="+mn-ea"/>
          <a:cs typeface="+mn-cs"/>
        </a:defRPr>
      </a:lvl2pPr>
      <a:lvl3pPr marL="685585" algn="l" defTabSz="685585" rtl="0" eaLnBrk="1" latinLnBrk="0" hangingPunct="1">
        <a:defRPr sz="1300" kern="1200">
          <a:solidFill>
            <a:schemeClr val="tx1"/>
          </a:solidFill>
          <a:latin typeface="+mn-lt"/>
          <a:ea typeface="+mn-ea"/>
          <a:cs typeface="+mn-cs"/>
        </a:defRPr>
      </a:lvl3pPr>
      <a:lvl4pPr marL="1028378" algn="l" defTabSz="685585" rtl="0" eaLnBrk="1" latinLnBrk="0" hangingPunct="1">
        <a:defRPr sz="1300" kern="1200">
          <a:solidFill>
            <a:schemeClr val="tx1"/>
          </a:solidFill>
          <a:latin typeface="+mn-lt"/>
          <a:ea typeface="+mn-ea"/>
          <a:cs typeface="+mn-cs"/>
        </a:defRPr>
      </a:lvl4pPr>
      <a:lvl5pPr marL="1371171" algn="l" defTabSz="685585" rtl="0" eaLnBrk="1" latinLnBrk="0" hangingPunct="1">
        <a:defRPr sz="1300" kern="1200">
          <a:solidFill>
            <a:schemeClr val="tx1"/>
          </a:solidFill>
          <a:latin typeface="+mn-lt"/>
          <a:ea typeface="+mn-ea"/>
          <a:cs typeface="+mn-cs"/>
        </a:defRPr>
      </a:lvl5pPr>
      <a:lvl6pPr marL="1713963" algn="l" defTabSz="685585" rtl="0" eaLnBrk="1" latinLnBrk="0" hangingPunct="1">
        <a:defRPr sz="1300" kern="1200">
          <a:solidFill>
            <a:schemeClr val="tx1"/>
          </a:solidFill>
          <a:latin typeface="+mn-lt"/>
          <a:ea typeface="+mn-ea"/>
          <a:cs typeface="+mn-cs"/>
        </a:defRPr>
      </a:lvl6pPr>
      <a:lvl7pPr marL="2056757" algn="l" defTabSz="685585" rtl="0" eaLnBrk="1" latinLnBrk="0" hangingPunct="1">
        <a:defRPr sz="1300" kern="1200">
          <a:solidFill>
            <a:schemeClr val="tx1"/>
          </a:solidFill>
          <a:latin typeface="+mn-lt"/>
          <a:ea typeface="+mn-ea"/>
          <a:cs typeface="+mn-cs"/>
        </a:defRPr>
      </a:lvl7pPr>
      <a:lvl8pPr marL="2399549" algn="l" defTabSz="685585" rtl="0" eaLnBrk="1" latinLnBrk="0" hangingPunct="1">
        <a:defRPr sz="1300" kern="1200">
          <a:solidFill>
            <a:schemeClr val="tx1"/>
          </a:solidFill>
          <a:latin typeface="+mn-lt"/>
          <a:ea typeface="+mn-ea"/>
          <a:cs typeface="+mn-cs"/>
        </a:defRPr>
      </a:lvl8pPr>
      <a:lvl9pPr marL="2742343" algn="l" defTabSz="685585" rtl="0" eaLnBrk="1" latinLnBrk="0" hangingPunct="1">
        <a:defRPr sz="13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5"/>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4"/>
            <a:ext cx="8740140"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6906561" y="2243274"/>
            <a:ext cx="5143967" cy="657418"/>
          </a:xfrm>
          <a:prstGeom prst="rect">
            <a:avLst/>
          </a:prstGeom>
        </p:spPr>
      </p:pic>
    </p:spTree>
    <p:extLst>
      <p:ext uri="{BB962C8B-B14F-4D97-AF65-F5344CB8AC3E}">
        <p14:creationId xmlns:p14="http://schemas.microsoft.com/office/powerpoint/2010/main" val="638738937"/>
      </p:ext>
    </p:extLst>
  </p:cSld>
  <p:clrMap bg1="dk1" tx1="lt1" bg2="dk2" tx2="lt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 id="2147484278" r:id="rId11"/>
    <p:sldLayoutId id="2147484279" r:id="rId12"/>
    <p:sldLayoutId id="2147484280" r:id="rId13"/>
    <p:sldLayoutId id="2147484281" r:id="rId14"/>
    <p:sldLayoutId id="2147484282" r:id="rId15"/>
    <p:sldLayoutId id="2147484283" r:id="rId16"/>
    <p:sldLayoutId id="2147484284" r:id="rId17"/>
    <p:sldLayoutId id="2147484285" r:id="rId18"/>
    <p:sldLayoutId id="2147484286" r:id="rId19"/>
    <p:sldLayoutId id="2147484287" r:id="rId20"/>
    <p:sldLayoutId id="2147484288" r:id="rId21"/>
    <p:sldLayoutId id="2147484289" r:id="rId22"/>
    <p:sldLayoutId id="2147484290" r:id="rId23"/>
    <p:sldLayoutId id="2147484291" r:id="rId24"/>
  </p:sldLayoutIdLst>
  <p:transition>
    <p:fade/>
  </p:transition>
  <p:txStyles>
    <p:titleStyle>
      <a:lvl1pPr algn="l" defTabSz="685766"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5" marR="0" indent="-252105" algn="l" defTabSz="685766" rtl="0" eaLnBrk="1" fontAlgn="auto" latinLnBrk="0" hangingPunct="1">
        <a:lnSpc>
          <a:spcPct val="90000"/>
        </a:lnSpc>
        <a:spcBef>
          <a:spcPct val="20000"/>
        </a:spcBef>
        <a:spcAft>
          <a:spcPts val="0"/>
        </a:spcAft>
        <a:buClrTx/>
        <a:buSzPct val="90000"/>
        <a:buFont typeface="Arial" pitchFamily="34" charset="0"/>
        <a:buChar char="•"/>
        <a:tabLst/>
        <a:defRPr sz="2940" kern="1200" spc="0" baseline="0">
          <a:gradFill>
            <a:gsLst>
              <a:gs pos="1250">
                <a:schemeClr val="tx1"/>
              </a:gs>
              <a:gs pos="100000">
                <a:schemeClr val="tx1"/>
              </a:gs>
            </a:gsLst>
            <a:lin ang="5400000" scaled="0"/>
          </a:gradFill>
          <a:latin typeface="+mj-lt"/>
          <a:ea typeface="+mn-ea"/>
          <a:cs typeface="+mn-cs"/>
        </a:defRPr>
      </a:lvl1pPr>
      <a:lvl2pPr marL="429512" marR="0" indent="-177408" algn="l" defTabSz="68576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4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16"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87" marR="0" indent="-168070" algn="l" defTabSz="685766"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57"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41"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24"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08" indent="-171442" algn="l" defTabSz="685766"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66" rtl="0" eaLnBrk="1" latinLnBrk="0" hangingPunct="1">
        <a:defRPr sz="1324" kern="1200">
          <a:solidFill>
            <a:schemeClr val="tx1"/>
          </a:solidFill>
          <a:latin typeface="+mn-lt"/>
          <a:ea typeface="+mn-ea"/>
          <a:cs typeface="+mn-cs"/>
        </a:defRPr>
      </a:lvl1pPr>
      <a:lvl2pPr marL="342884" algn="l" defTabSz="685766" rtl="0" eaLnBrk="1" latinLnBrk="0" hangingPunct="1">
        <a:defRPr sz="1324" kern="1200">
          <a:solidFill>
            <a:schemeClr val="tx1"/>
          </a:solidFill>
          <a:latin typeface="+mn-lt"/>
          <a:ea typeface="+mn-ea"/>
          <a:cs typeface="+mn-cs"/>
        </a:defRPr>
      </a:lvl2pPr>
      <a:lvl3pPr marL="685766" algn="l" defTabSz="685766" rtl="0" eaLnBrk="1" latinLnBrk="0" hangingPunct="1">
        <a:defRPr sz="1324" kern="1200">
          <a:solidFill>
            <a:schemeClr val="tx1"/>
          </a:solidFill>
          <a:latin typeface="+mn-lt"/>
          <a:ea typeface="+mn-ea"/>
          <a:cs typeface="+mn-cs"/>
        </a:defRPr>
      </a:lvl3pPr>
      <a:lvl4pPr marL="1028649" algn="l" defTabSz="685766" rtl="0" eaLnBrk="1" latinLnBrk="0" hangingPunct="1">
        <a:defRPr sz="1324" kern="1200">
          <a:solidFill>
            <a:schemeClr val="tx1"/>
          </a:solidFill>
          <a:latin typeface="+mn-lt"/>
          <a:ea typeface="+mn-ea"/>
          <a:cs typeface="+mn-cs"/>
        </a:defRPr>
      </a:lvl4pPr>
      <a:lvl5pPr marL="1371532" algn="l" defTabSz="685766" rtl="0" eaLnBrk="1" latinLnBrk="0" hangingPunct="1">
        <a:defRPr sz="1324" kern="1200">
          <a:solidFill>
            <a:schemeClr val="tx1"/>
          </a:solidFill>
          <a:latin typeface="+mn-lt"/>
          <a:ea typeface="+mn-ea"/>
          <a:cs typeface="+mn-cs"/>
        </a:defRPr>
      </a:lvl5pPr>
      <a:lvl6pPr marL="1714417" algn="l" defTabSz="685766" rtl="0" eaLnBrk="1" latinLnBrk="0" hangingPunct="1">
        <a:defRPr sz="1324" kern="1200">
          <a:solidFill>
            <a:schemeClr val="tx1"/>
          </a:solidFill>
          <a:latin typeface="+mn-lt"/>
          <a:ea typeface="+mn-ea"/>
          <a:cs typeface="+mn-cs"/>
        </a:defRPr>
      </a:lvl6pPr>
      <a:lvl7pPr marL="2057300" algn="l" defTabSz="685766" rtl="0" eaLnBrk="1" latinLnBrk="0" hangingPunct="1">
        <a:defRPr sz="1324" kern="1200">
          <a:solidFill>
            <a:schemeClr val="tx1"/>
          </a:solidFill>
          <a:latin typeface="+mn-lt"/>
          <a:ea typeface="+mn-ea"/>
          <a:cs typeface="+mn-cs"/>
        </a:defRPr>
      </a:lvl7pPr>
      <a:lvl8pPr marL="2400182" algn="l" defTabSz="685766" rtl="0" eaLnBrk="1" latinLnBrk="0" hangingPunct="1">
        <a:defRPr sz="1324" kern="1200">
          <a:solidFill>
            <a:schemeClr val="tx1"/>
          </a:solidFill>
          <a:latin typeface="+mn-lt"/>
          <a:ea typeface="+mn-ea"/>
          <a:cs typeface="+mn-cs"/>
        </a:defRPr>
      </a:lvl8pPr>
      <a:lvl9pPr marL="2743066" algn="l" defTabSz="685766"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https://www.facebook.com/alex.krakovetskiy"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xamarin/Workbooks" TargetMode="External"/><Relationship Id="rId2" Type="http://schemas.openxmlformats.org/officeDocument/2006/relationships/hyperlink" Target="https://developer.xamarin.com/guides/cross-platform/workbooks/" TargetMode="External"/><Relationship Id="rId1" Type="http://schemas.openxmlformats.org/officeDocument/2006/relationships/slideLayout" Target="../slideLayouts/slideLayout12.xml"/><Relationship Id="rId5" Type="http://schemas.openxmlformats.org/officeDocument/2006/relationships/hyperlink" Target="https://t.me/xamarin_ukraine" TargetMode="External"/><Relationship Id="rId4" Type="http://schemas.openxmlformats.org/officeDocument/2006/relationships/hyperlink" Target="https://developer.xamarin.com/workbooks/"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facebook.com/alex.krakovetskiy"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12.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272832" y="3349592"/>
            <a:ext cx="4299839" cy="927140"/>
          </a:xfrm>
        </p:spPr>
        <p:txBody>
          <a:bodyPr/>
          <a:lstStyle/>
          <a:p>
            <a:r>
              <a:rPr lang="en-US" b="1" dirty="0"/>
              <a:t>Oleksandr Krakovetskyi</a:t>
            </a:r>
          </a:p>
          <a:p>
            <a:r>
              <a:rPr lang="en-US" dirty="0"/>
              <a:t>CEO DevRain Solutions, devrain.com</a:t>
            </a:r>
          </a:p>
          <a:p>
            <a:r>
              <a:rPr lang="en-US" dirty="0"/>
              <a:t>Microsoft Regional Director (Ukraine)</a:t>
            </a:r>
          </a:p>
          <a:p>
            <a:r>
              <a:rPr lang="en-US" dirty="0"/>
              <a:t>Microsoft Most Valuable Professional</a:t>
            </a:r>
          </a:p>
          <a:p>
            <a:r>
              <a:rPr lang="en-US" dirty="0"/>
              <a:t>@</a:t>
            </a:r>
            <a:r>
              <a:rPr lang="en-US" dirty="0" err="1"/>
              <a:t>msugvnua</a:t>
            </a:r>
            <a:endParaRPr lang="en-US" dirty="0"/>
          </a:p>
          <a:p>
            <a:r>
              <a:rPr lang="en-US" dirty="0">
                <a:hlinkClick r:id="rId2"/>
              </a:rPr>
              <a:t>https://www.facebook.com/alex.krakovetskiy</a:t>
            </a:r>
            <a:r>
              <a:rPr lang="en-US" dirty="0"/>
              <a:t> </a:t>
            </a:r>
            <a:endParaRPr lang="ru-RU" dirty="0"/>
          </a:p>
        </p:txBody>
      </p:sp>
      <p:sp>
        <p:nvSpPr>
          <p:cNvPr id="3" name="Title 2"/>
          <p:cNvSpPr>
            <a:spLocks noGrp="1"/>
          </p:cNvSpPr>
          <p:nvPr>
            <p:ph type="title"/>
          </p:nvPr>
        </p:nvSpPr>
        <p:spPr>
          <a:xfrm>
            <a:off x="251942" y="1049154"/>
            <a:ext cx="7169136" cy="2014259"/>
          </a:xfrm>
        </p:spPr>
        <p:txBody>
          <a:bodyPr/>
          <a:lstStyle/>
          <a:p>
            <a:br>
              <a:rPr lang="en-US" sz="6600" dirty="0"/>
            </a:br>
            <a:r>
              <a:rPr lang="en-US" sz="6600" dirty="0"/>
              <a:t>Xamarin Workbooks</a:t>
            </a:r>
          </a:p>
        </p:txBody>
      </p:sp>
    </p:spTree>
    <p:extLst>
      <p:ext uri="{BB962C8B-B14F-4D97-AF65-F5344CB8AC3E}">
        <p14:creationId xmlns:p14="http://schemas.microsoft.com/office/powerpoint/2010/main" val="17070133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Xamarin Workbooks</a:t>
            </a:r>
            <a:endParaRPr lang="en-US" dirty="0"/>
          </a:p>
        </p:txBody>
      </p:sp>
      <p:sp>
        <p:nvSpPr>
          <p:cNvPr id="11" name="Text Placeholder 10"/>
          <p:cNvSpPr>
            <a:spLocks noGrp="1"/>
          </p:cNvSpPr>
          <p:nvPr>
            <p:ph type="body" sz="quarter" idx="10"/>
          </p:nvPr>
        </p:nvSpPr>
        <p:spPr>
          <a:xfrm>
            <a:off x="269263" y="1048924"/>
            <a:ext cx="3888852" cy="3213500"/>
          </a:xfrm>
        </p:spPr>
        <p:txBody>
          <a:bodyPr/>
          <a:lstStyle/>
          <a:p>
            <a:r>
              <a:rPr lang="en-US" sz="2000" b="1" dirty="0"/>
              <a:t>Workbooks are live documents</a:t>
            </a:r>
          </a:p>
          <a:p>
            <a:r>
              <a:rPr lang="en-US" sz="2000" b="1" dirty="0"/>
              <a:t>They contain Markdown text</a:t>
            </a:r>
          </a:p>
          <a:p>
            <a:r>
              <a:rPr lang="en-US" sz="2000" b="1" dirty="0"/>
              <a:t>With embedded C# code</a:t>
            </a:r>
          </a:p>
          <a:p>
            <a:r>
              <a:rPr lang="en-US" sz="2000" b="1" dirty="0"/>
              <a:t>The code executes on demand</a:t>
            </a:r>
          </a:p>
          <a:p>
            <a:r>
              <a:rPr lang="en-US" sz="2000" b="1" dirty="0"/>
              <a:t>And re-executes any code after you make changes</a:t>
            </a:r>
          </a:p>
          <a:p>
            <a:endParaRPr lang="en-US" sz="2000" b="1" dirty="0"/>
          </a:p>
        </p:txBody>
      </p:sp>
      <p:pic>
        <p:nvPicPr>
          <p:cNvPr id="1026" name="Picture 2" descr="https://developer.xamarin.com/guides/cross-platform/workbooks/Images/interactive-1.0.0-urho_planet_earth-smal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6264" y="2765287"/>
            <a:ext cx="4791617"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6411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Supported Operating Systems</a:t>
            </a:r>
          </a:p>
        </p:txBody>
      </p:sp>
      <p:sp>
        <p:nvSpPr>
          <p:cNvPr id="4" name="Text Placeholder 3"/>
          <p:cNvSpPr>
            <a:spLocks noGrp="1"/>
          </p:cNvSpPr>
          <p:nvPr>
            <p:ph type="body" sz="quarter" idx="10"/>
          </p:nvPr>
        </p:nvSpPr>
        <p:spPr>
          <a:xfrm>
            <a:off x="269263" y="986971"/>
            <a:ext cx="4716393" cy="1493029"/>
          </a:xfrm>
        </p:spPr>
        <p:txBody>
          <a:bodyPr numCol="1"/>
          <a:lstStyle/>
          <a:p>
            <a:pPr marL="0" indent="0">
              <a:buNone/>
            </a:pPr>
            <a:endParaRPr lang="en-US" sz="1800" dirty="0">
              <a:latin typeface="+mn-lt"/>
            </a:endParaRPr>
          </a:p>
          <a:p>
            <a:pPr marL="342900" indent="-342900">
              <a:buFont typeface="+mj-lt"/>
              <a:buAutoNum type="arabicPeriod"/>
            </a:pPr>
            <a:r>
              <a:rPr lang="en-US" sz="1800" dirty="0">
                <a:latin typeface="+mn-lt"/>
              </a:rPr>
              <a:t>Mac - OS X 10.11 or greater</a:t>
            </a:r>
          </a:p>
          <a:p>
            <a:pPr marL="342900" indent="-342900">
              <a:buFont typeface="+mj-lt"/>
              <a:buAutoNum type="arabicPeriod"/>
            </a:pPr>
            <a:r>
              <a:rPr lang="en-US" sz="1800" dirty="0">
                <a:latin typeface="+mn-lt"/>
              </a:rPr>
              <a:t>Windows - Windows 7 or greater (with Internet Explorer 11 or greater and .NET 4.6 or greater)</a:t>
            </a:r>
            <a:endParaRPr lang="en-US" sz="1800" dirty="0">
              <a:latin typeface="+mn-lt"/>
            </a:endParaRPr>
          </a:p>
        </p:txBody>
      </p:sp>
    </p:spTree>
    <p:extLst>
      <p:ext uri="{BB962C8B-B14F-4D97-AF65-F5344CB8AC3E}">
        <p14:creationId xmlns:p14="http://schemas.microsoft.com/office/powerpoint/2010/main" val="277412750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Supported App Platforms</a:t>
            </a:r>
          </a:p>
        </p:txBody>
      </p:sp>
      <p:sp>
        <p:nvSpPr>
          <p:cNvPr id="5" name="Text Placeholder 4"/>
          <p:cNvSpPr>
            <a:spLocks noGrp="1"/>
          </p:cNvSpPr>
          <p:nvPr>
            <p:ph type="body" sz="quarter" idx="10"/>
          </p:nvPr>
        </p:nvSpPr>
        <p:spPr/>
        <p:txBody>
          <a:bodyPr/>
          <a:lstStyle/>
          <a:p>
            <a:endParaRPr lang="en-US"/>
          </a:p>
        </p:txBody>
      </p:sp>
      <p:graphicFrame>
        <p:nvGraphicFramePr>
          <p:cNvPr id="12" name="Table 11"/>
          <p:cNvGraphicFramePr>
            <a:graphicFrameLocks noGrp="1"/>
          </p:cNvGraphicFramePr>
          <p:nvPr>
            <p:extLst>
              <p:ext uri="{D42A27DB-BD31-4B8C-83A1-F6EECF244321}">
                <p14:modId xmlns:p14="http://schemas.microsoft.com/office/powerpoint/2010/main" val="983589711"/>
              </p:ext>
            </p:extLst>
          </p:nvPr>
        </p:nvGraphicFramePr>
        <p:xfrm>
          <a:off x="417970" y="1050702"/>
          <a:ext cx="8303391" cy="3845560"/>
        </p:xfrm>
        <a:graphic>
          <a:graphicData uri="http://schemas.openxmlformats.org/drawingml/2006/table">
            <a:tbl>
              <a:tblPr firstRow="1" bandRow="1">
                <a:tableStyleId>{5C22544A-7EE6-4342-B048-85BDC9FD1C3A}</a:tableStyleId>
              </a:tblPr>
              <a:tblGrid>
                <a:gridCol w="2767797">
                  <a:extLst>
                    <a:ext uri="{9D8B030D-6E8A-4147-A177-3AD203B41FA5}">
                      <a16:colId xmlns:a16="http://schemas.microsoft.com/office/drawing/2014/main" val="2671183094"/>
                    </a:ext>
                  </a:extLst>
                </a:gridCol>
                <a:gridCol w="2767797">
                  <a:extLst>
                    <a:ext uri="{9D8B030D-6E8A-4147-A177-3AD203B41FA5}">
                      <a16:colId xmlns:a16="http://schemas.microsoft.com/office/drawing/2014/main" val="1464045806"/>
                    </a:ext>
                  </a:extLst>
                </a:gridCol>
                <a:gridCol w="2767797">
                  <a:extLst>
                    <a:ext uri="{9D8B030D-6E8A-4147-A177-3AD203B41FA5}">
                      <a16:colId xmlns:a16="http://schemas.microsoft.com/office/drawing/2014/main" val="810183171"/>
                    </a:ext>
                  </a:extLst>
                </a:gridCol>
              </a:tblGrid>
              <a:tr h="370840">
                <a:tc>
                  <a:txBody>
                    <a:bodyPr/>
                    <a:lstStyle/>
                    <a:p>
                      <a:r>
                        <a:rPr lang="en-US" dirty="0"/>
                        <a:t>APP PLATFORM</a:t>
                      </a:r>
                      <a:endParaRPr lang="en-US" dirty="0"/>
                    </a:p>
                  </a:txBody>
                  <a:tcPr/>
                </a:tc>
                <a:tc>
                  <a:txBody>
                    <a:bodyPr/>
                    <a:lstStyle/>
                    <a:p>
                      <a:r>
                        <a:rPr lang="en-US" dirty="0"/>
                        <a:t>OS SUPPORT</a:t>
                      </a:r>
                      <a:endParaRPr lang="en-US" dirty="0"/>
                    </a:p>
                  </a:txBody>
                  <a:tcPr/>
                </a:tc>
                <a:tc>
                  <a:txBody>
                    <a:bodyPr/>
                    <a:lstStyle/>
                    <a:p>
                      <a:r>
                        <a:rPr lang="en-US" dirty="0"/>
                        <a:t>NOTES</a:t>
                      </a:r>
                      <a:endParaRPr lang="en-US" dirty="0"/>
                    </a:p>
                  </a:txBody>
                  <a:tcPr/>
                </a:tc>
                <a:extLst>
                  <a:ext uri="{0D108BD9-81ED-4DB2-BD59-A6C34878D82A}">
                    <a16:rowId xmlns:a16="http://schemas.microsoft.com/office/drawing/2014/main" val="2401097720"/>
                  </a:ext>
                </a:extLst>
              </a:tr>
              <a:tr h="370840">
                <a:tc>
                  <a:txBody>
                    <a:bodyPr/>
                    <a:lstStyle/>
                    <a:p>
                      <a:r>
                        <a:rPr lang="en-US" dirty="0"/>
                        <a:t>Mac (Unified)</a:t>
                      </a:r>
                      <a:endParaRPr lang="en-US" dirty="0"/>
                    </a:p>
                  </a:txBody>
                  <a:tcPr/>
                </a:tc>
                <a:tc>
                  <a:txBody>
                    <a:bodyPr/>
                    <a:lstStyle/>
                    <a:p>
                      <a:r>
                        <a:rPr lang="en-US" dirty="0"/>
                        <a:t>Only supported on Mac</a:t>
                      </a:r>
                      <a:endParaRPr lang="en-US" dirty="0"/>
                    </a:p>
                  </a:txBody>
                  <a:tcPr/>
                </a:tc>
                <a:tc>
                  <a:txBody>
                    <a:bodyPr/>
                    <a:lstStyle/>
                    <a:p>
                      <a:endParaRPr lang="en-US"/>
                    </a:p>
                  </a:txBody>
                  <a:tcPr/>
                </a:tc>
                <a:extLst>
                  <a:ext uri="{0D108BD9-81ED-4DB2-BD59-A6C34878D82A}">
                    <a16:rowId xmlns:a16="http://schemas.microsoft.com/office/drawing/2014/main" val="1835769346"/>
                  </a:ext>
                </a:extLst>
              </a:tr>
              <a:tr h="370840">
                <a:tc>
                  <a:txBody>
                    <a:bodyPr/>
                    <a:lstStyle/>
                    <a:p>
                      <a:r>
                        <a:rPr lang="en-US" dirty="0"/>
                        <a:t>iOS (Unified)</a:t>
                      </a:r>
                      <a:endParaRPr lang="en-US" dirty="0"/>
                    </a:p>
                  </a:txBody>
                  <a:tcPr/>
                </a:tc>
                <a:tc>
                  <a:txBody>
                    <a:bodyPr/>
                    <a:lstStyle/>
                    <a:p>
                      <a:r>
                        <a:rPr lang="en-US" dirty="0"/>
                        <a:t>Supported on Mac and Windows</a:t>
                      </a:r>
                      <a:endParaRPr lang="en-US" dirty="0"/>
                    </a:p>
                  </a:txBody>
                  <a:tcPr/>
                </a:tc>
                <a:tc>
                  <a:txBody>
                    <a:bodyPr/>
                    <a:lstStyle/>
                    <a:p>
                      <a:pPr marL="285750" indent="-285750">
                        <a:buFont typeface="Arial" panose="020B0604020202020204" pitchFamily="34" charset="0"/>
                        <a:buChar char="•"/>
                      </a:pPr>
                      <a:r>
                        <a:rPr lang="en-US" dirty="0"/>
                        <a:t>Xamarin Studio 6.1, </a:t>
                      </a:r>
                      <a:r>
                        <a:rPr lang="en-US" dirty="0" err="1"/>
                        <a:t>Xamarin.iOS</a:t>
                      </a:r>
                      <a:r>
                        <a:rPr lang="en-US" dirty="0"/>
                        <a:t>, and </a:t>
                      </a:r>
                      <a:r>
                        <a:rPr lang="en-US" dirty="0" err="1"/>
                        <a:t>Xcode</a:t>
                      </a:r>
                      <a:r>
                        <a:rPr lang="en-US" dirty="0"/>
                        <a:t> 8.1 must be installed on Mac.</a:t>
                      </a:r>
                    </a:p>
                    <a:p>
                      <a:pPr marL="285750" indent="-285750">
                        <a:buFont typeface="Arial" panose="020B0604020202020204" pitchFamily="34" charset="0"/>
                        <a:buChar char="•"/>
                      </a:pPr>
                      <a:r>
                        <a:rPr lang="en-US" dirty="0"/>
                        <a:t>Running iOS workbooks on Windows requires a Mac build host running all of the above, and Xamarin Workbooks installed there as well.</a:t>
                      </a:r>
                      <a:endParaRPr lang="en-US" dirty="0"/>
                    </a:p>
                  </a:txBody>
                  <a:tcPr/>
                </a:tc>
                <a:extLst>
                  <a:ext uri="{0D108BD9-81ED-4DB2-BD59-A6C34878D82A}">
                    <a16:rowId xmlns:a16="http://schemas.microsoft.com/office/drawing/2014/main" val="156725547"/>
                  </a:ext>
                </a:extLst>
              </a:tr>
              <a:tr h="370840">
                <a:tc>
                  <a:txBody>
                    <a:bodyPr/>
                    <a:lstStyle/>
                    <a:p>
                      <a:r>
                        <a:rPr lang="en-US" dirty="0"/>
                        <a:t>Android</a:t>
                      </a:r>
                      <a:endParaRPr lang="en-US" dirty="0"/>
                    </a:p>
                  </a:txBody>
                  <a:tcPr/>
                </a:tc>
                <a:tc>
                  <a:txBody>
                    <a:bodyPr/>
                    <a:lstStyle/>
                    <a:p>
                      <a:r>
                        <a:rPr lang="en-US" dirty="0"/>
                        <a:t>Supported on Mac and Windows</a:t>
                      </a:r>
                      <a:endParaRPr lang="en-US" dirty="0"/>
                    </a:p>
                  </a:txBody>
                  <a:tcPr/>
                </a:tc>
                <a:tc>
                  <a:txBody>
                    <a:bodyPr/>
                    <a:lstStyle/>
                    <a:p>
                      <a:r>
                        <a:rPr lang="en-US" dirty="0"/>
                        <a:t>Must use Google, Visual Studio or Xamarin Android emulator, with a virtual device &gt;= 4.4</a:t>
                      </a:r>
                      <a:endParaRPr lang="en-US" dirty="0"/>
                    </a:p>
                  </a:txBody>
                  <a:tcPr/>
                </a:tc>
                <a:extLst>
                  <a:ext uri="{0D108BD9-81ED-4DB2-BD59-A6C34878D82A}">
                    <a16:rowId xmlns:a16="http://schemas.microsoft.com/office/drawing/2014/main" val="983606455"/>
                  </a:ext>
                </a:extLst>
              </a:tr>
              <a:tr h="370840">
                <a:tc>
                  <a:txBody>
                    <a:bodyPr/>
                    <a:lstStyle/>
                    <a:p>
                      <a:r>
                        <a:rPr lang="en-US" sz="1300" b="0" i="0" kern="1200" dirty="0">
                          <a:solidFill>
                            <a:schemeClr val="dk1"/>
                          </a:solidFill>
                          <a:effectLst/>
                          <a:latin typeface="+mn-lt"/>
                          <a:ea typeface="+mn-ea"/>
                          <a:cs typeface="+mn-cs"/>
                        </a:rPr>
                        <a:t>WPF</a:t>
                      </a:r>
                      <a:endParaRPr lang="en-US" dirty="0"/>
                    </a:p>
                  </a:txBody>
                  <a:tcPr/>
                </a:tc>
                <a:tc>
                  <a:txBody>
                    <a:bodyPr/>
                    <a:lstStyle/>
                    <a:p>
                      <a:r>
                        <a:rPr lang="en-US" dirty="0"/>
                        <a:t>Only supported on Windows</a:t>
                      </a:r>
                      <a:endParaRPr lang="en-US" dirty="0"/>
                    </a:p>
                  </a:txBody>
                  <a:tcPr/>
                </a:tc>
                <a:tc>
                  <a:txBody>
                    <a:bodyPr/>
                    <a:lstStyle/>
                    <a:p>
                      <a:endParaRPr lang="en-US" dirty="0"/>
                    </a:p>
                  </a:txBody>
                  <a:tcPr/>
                </a:tc>
                <a:extLst>
                  <a:ext uri="{0D108BD9-81ED-4DB2-BD59-A6C34878D82A}">
                    <a16:rowId xmlns:a16="http://schemas.microsoft.com/office/drawing/2014/main" val="3920478794"/>
                  </a:ext>
                </a:extLst>
              </a:tr>
              <a:tr h="370840">
                <a:tc>
                  <a:txBody>
                    <a:bodyPr/>
                    <a:lstStyle/>
                    <a:p>
                      <a:r>
                        <a:rPr lang="en-US" dirty="0"/>
                        <a:t>Console</a:t>
                      </a:r>
                      <a:endParaRPr lang="en-US" dirty="0"/>
                    </a:p>
                  </a:txBody>
                  <a:tcPr/>
                </a:tc>
                <a:tc>
                  <a:txBody>
                    <a:bodyPr/>
                    <a:lstStyle/>
                    <a:p>
                      <a:r>
                        <a:rPr lang="en-US" dirty="0"/>
                        <a:t>Supported on Mac and Windows</a:t>
                      </a:r>
                      <a:endParaRPr lang="en-US" dirty="0"/>
                    </a:p>
                  </a:txBody>
                  <a:tcPr/>
                </a:tc>
                <a:tc>
                  <a:txBody>
                    <a:bodyPr/>
                    <a:lstStyle/>
                    <a:p>
                      <a:endParaRPr lang="en-US" dirty="0"/>
                    </a:p>
                  </a:txBody>
                  <a:tcPr/>
                </a:tc>
                <a:extLst>
                  <a:ext uri="{0D108BD9-81ED-4DB2-BD59-A6C34878D82A}">
                    <a16:rowId xmlns:a16="http://schemas.microsoft.com/office/drawing/2014/main" val="2425889523"/>
                  </a:ext>
                </a:extLst>
              </a:tr>
            </a:tbl>
          </a:graphicData>
        </a:graphic>
      </p:graphicFrame>
    </p:spTree>
    <p:extLst>
      <p:ext uri="{BB962C8B-B14F-4D97-AF65-F5344CB8AC3E}">
        <p14:creationId xmlns:p14="http://schemas.microsoft.com/office/powerpoint/2010/main" val="286056663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dirty="0"/>
              <a:t>References</a:t>
            </a:r>
            <a:endParaRPr lang="en-US" dirty="0"/>
          </a:p>
        </p:txBody>
      </p:sp>
      <p:sp>
        <p:nvSpPr>
          <p:cNvPr id="2" name="Text Placeholder 1"/>
          <p:cNvSpPr>
            <a:spLocks noGrp="1"/>
          </p:cNvSpPr>
          <p:nvPr>
            <p:ph type="body" sz="quarter" idx="10"/>
          </p:nvPr>
        </p:nvSpPr>
        <p:spPr>
          <a:xfrm>
            <a:off x="269261" y="1164657"/>
            <a:ext cx="6256667" cy="1883906"/>
          </a:xfrm>
        </p:spPr>
        <p:txBody>
          <a:bodyPr/>
          <a:lstStyle/>
          <a:p>
            <a:pPr marL="342900" indent="-342900">
              <a:buFont typeface="+mj-lt"/>
              <a:buAutoNum type="arabicPeriod"/>
            </a:pPr>
            <a:r>
              <a:rPr lang="en-US" sz="1600" dirty="0">
                <a:latin typeface="+mn-lt"/>
              </a:rPr>
              <a:t>Xamarin Workbooks </a:t>
            </a:r>
            <a:r>
              <a:rPr lang="en-US" sz="1600" dirty="0">
                <a:latin typeface="+mn-lt"/>
                <a:hlinkClick r:id="rId2"/>
              </a:rPr>
              <a:t>https://developer.xamarin.com/guides/cross-platform/workbooks/</a:t>
            </a:r>
            <a:r>
              <a:rPr lang="en-US" sz="1600" dirty="0">
                <a:latin typeface="+mn-lt"/>
              </a:rPr>
              <a:t>  </a:t>
            </a:r>
          </a:p>
          <a:p>
            <a:pPr marL="342900" indent="-342900">
              <a:buFont typeface="+mj-lt"/>
              <a:buAutoNum type="arabicPeriod"/>
            </a:pPr>
            <a:r>
              <a:rPr lang="en-US" sz="1600" dirty="0">
                <a:latin typeface="+mn-lt"/>
              </a:rPr>
              <a:t>Samples: </a:t>
            </a:r>
            <a:r>
              <a:rPr lang="en-US" sz="1600" dirty="0">
                <a:latin typeface="+mn-lt"/>
                <a:hlinkClick r:id="rId3"/>
              </a:rPr>
              <a:t>https://github.com/xamarin/Workbooks</a:t>
            </a:r>
            <a:endParaRPr lang="en-US" sz="1600" dirty="0">
              <a:latin typeface="+mn-lt"/>
            </a:endParaRPr>
          </a:p>
          <a:p>
            <a:pPr marL="342900" indent="-342900">
              <a:buFont typeface="+mj-lt"/>
              <a:buAutoNum type="arabicPeriod"/>
            </a:pPr>
            <a:r>
              <a:rPr lang="en-US" sz="1600" dirty="0">
                <a:latin typeface="+mn-lt"/>
                <a:hlinkClick r:id="rId4"/>
              </a:rPr>
              <a:t>https://developer.xamarin.com/workbooks/</a:t>
            </a:r>
            <a:r>
              <a:rPr lang="en-US" sz="1600" dirty="0">
                <a:latin typeface="+mn-lt"/>
              </a:rPr>
              <a:t>   </a:t>
            </a:r>
          </a:p>
          <a:p>
            <a:pPr marL="342900" indent="-342900">
              <a:buFont typeface="+mj-lt"/>
              <a:buAutoNum type="arabicPeriod"/>
            </a:pPr>
            <a:endParaRPr lang="en-US" sz="1600" dirty="0">
              <a:latin typeface="+mn-lt"/>
            </a:endParaRPr>
          </a:p>
          <a:p>
            <a:pPr marL="342900" indent="-342900">
              <a:buFont typeface="+mj-lt"/>
              <a:buAutoNum type="arabicPeriod"/>
            </a:pPr>
            <a:r>
              <a:rPr lang="en-US" sz="1600" dirty="0">
                <a:latin typeface="+mn-lt"/>
              </a:rPr>
              <a:t>Telegram group: </a:t>
            </a:r>
            <a:r>
              <a:rPr lang="en-US" sz="1600" dirty="0">
                <a:latin typeface="+mn-lt"/>
                <a:hlinkClick r:id="rId5"/>
              </a:rPr>
              <a:t>https://t.me/xamarin_ukraine</a:t>
            </a:r>
            <a:r>
              <a:rPr lang="en-US" sz="1600" dirty="0">
                <a:latin typeface="+mn-lt"/>
              </a:rPr>
              <a:t> </a:t>
            </a:r>
            <a:endParaRPr lang="en-US" sz="1600" dirty="0">
              <a:latin typeface="+mn-lt"/>
            </a:endParaRPr>
          </a:p>
        </p:txBody>
      </p:sp>
    </p:spTree>
    <p:extLst>
      <p:ext uri="{BB962C8B-B14F-4D97-AF65-F5344CB8AC3E}">
        <p14:creationId xmlns:p14="http://schemas.microsoft.com/office/powerpoint/2010/main" val="327470934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62" y="899974"/>
            <a:ext cx="5255639" cy="3022679"/>
          </a:xfrm>
        </p:spPr>
        <p:txBody>
          <a:bodyPr/>
          <a:lstStyle/>
          <a:p>
            <a:pPr marL="0" indent="0">
              <a:buNone/>
            </a:pPr>
            <a:endParaRPr lang="en-US" sz="3200" dirty="0"/>
          </a:p>
          <a:p>
            <a:pPr marL="0" indent="0">
              <a:buNone/>
            </a:pPr>
            <a:r>
              <a:rPr lang="en-US" sz="3200" dirty="0"/>
              <a:t>Oleksandr Krakovetskyi</a:t>
            </a:r>
          </a:p>
          <a:p>
            <a:pPr marL="0" indent="0">
              <a:buNone/>
            </a:pPr>
            <a:r>
              <a:rPr lang="en-US" sz="1800" dirty="0"/>
              <a:t>CEO, DevRain Solutions</a:t>
            </a:r>
          </a:p>
          <a:p>
            <a:pPr marL="0" indent="0">
              <a:buNone/>
            </a:pPr>
            <a:r>
              <a:rPr lang="en-US" sz="1800" dirty="0"/>
              <a:t>Microsoft MVP</a:t>
            </a:r>
            <a:r>
              <a:rPr lang="en-US" sz="1800"/>
              <a:t>, Microsoft RD</a:t>
            </a:r>
            <a:br>
              <a:rPr lang="uk-UA" sz="2000" dirty="0"/>
            </a:br>
            <a:endParaRPr lang="en-US" sz="2000" dirty="0"/>
          </a:p>
          <a:p>
            <a:pPr marL="0" indent="0">
              <a:buNone/>
            </a:pPr>
            <a:r>
              <a:rPr lang="en-US" sz="2000" dirty="0">
                <a:hlinkClick r:id="rId2"/>
              </a:rPr>
              <a:t>alex.krakovetskiy@devrain.com</a:t>
            </a:r>
            <a:r>
              <a:rPr lang="ru-RU" sz="2000" dirty="0"/>
              <a:t> </a:t>
            </a:r>
          </a:p>
          <a:p>
            <a:pPr marL="0" indent="0">
              <a:buNone/>
            </a:pPr>
            <a:r>
              <a:rPr lang="en-US" sz="2000" dirty="0">
                <a:hlinkClick r:id="rId3"/>
              </a:rPr>
              <a:t>https://www.facebook.com/alex.krakovetskiy</a:t>
            </a:r>
            <a:r>
              <a:rPr lang="ru-RU" sz="2000" dirty="0"/>
              <a:t> </a:t>
            </a:r>
          </a:p>
          <a:p>
            <a:pPr marL="0" indent="0">
              <a:buNone/>
            </a:pPr>
            <a:r>
              <a:rPr lang="en-US" sz="2000" dirty="0"/>
              <a:t>@</a:t>
            </a:r>
            <a:r>
              <a:rPr lang="en-US" sz="2000" dirty="0" err="1"/>
              <a:t>msugvnua</a:t>
            </a:r>
            <a:endParaRPr lang="ru-RU" sz="2000" dirty="0"/>
          </a:p>
        </p:txBody>
      </p:sp>
      <p:sp>
        <p:nvSpPr>
          <p:cNvPr id="2" name="Title 1"/>
          <p:cNvSpPr>
            <a:spLocks noGrp="1"/>
          </p:cNvSpPr>
          <p:nvPr>
            <p:ph type="title"/>
          </p:nvPr>
        </p:nvSpPr>
        <p:spPr/>
        <p:txBody>
          <a:bodyPr/>
          <a:lstStyle/>
          <a:p>
            <a:r>
              <a:rPr lang="en-US" dirty="0"/>
              <a:t>Questions?</a:t>
            </a:r>
          </a:p>
        </p:txBody>
      </p:sp>
      <p:pic>
        <p:nvPicPr>
          <p:cNvPr id="6146" name="Picture 2" descr="Олександр Краковецький"/>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2070" y="424463"/>
            <a:ext cx="3048000"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305647"/>
      </p:ext>
    </p:extLst>
  </p:cSld>
  <p:clrMapOvr>
    <a:masterClrMapping/>
  </p:clrMapOvr>
  <p:transition>
    <p:fade/>
  </p:transition>
</p:sld>
</file>

<file path=ppt/theme/theme1.xml><?xml version="1.0" encoding="utf-8"?>
<a:theme xmlns:a="http://schemas.openxmlformats.org/drawingml/2006/main" name="Titles &amp; Breakers">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eneric Content">
  <a:themeElements>
    <a:clrScheme name="Cloud Campaign">
      <a:dk1>
        <a:srgbClr val="616161"/>
      </a:dk1>
      <a:lt1>
        <a:sysClr val="window" lastClr="FFFFFF"/>
      </a:lt1>
      <a:dk2>
        <a:srgbClr val="341547"/>
      </a:dk2>
      <a:lt2>
        <a:srgbClr val="541868"/>
      </a:lt2>
      <a:accent1>
        <a:srgbClr val="8A3986"/>
      </a:accent1>
      <a:accent2>
        <a:srgbClr val="2FAFE9"/>
      </a:accent2>
      <a:accent3>
        <a:srgbClr val="1B5CA9"/>
      </a:accent3>
      <a:accent4>
        <a:srgbClr val="F8C710"/>
      </a:accent4>
      <a:accent5>
        <a:srgbClr val="F17719"/>
      </a:accent5>
      <a:accent6>
        <a:srgbClr val="D52D1A"/>
      </a:accent6>
      <a:hlink>
        <a:srgbClr val="1B5CA9"/>
      </a:hlink>
      <a:folHlink>
        <a:srgbClr val="61625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5_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253</Words>
  <Application>Microsoft Office PowerPoint</Application>
  <PresentationFormat>On-screen Show (16:9)</PresentationFormat>
  <Paragraphs>48</Paragraphs>
  <Slides>6</Slides>
  <Notes>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6</vt:i4>
      </vt:variant>
    </vt:vector>
  </HeadingPairs>
  <TitlesOfParts>
    <vt:vector size="16" baseType="lpstr">
      <vt:lpstr>Arial</vt:lpstr>
      <vt:lpstr>Consolas</vt:lpstr>
      <vt:lpstr>Segoe</vt:lpstr>
      <vt:lpstr>Segoe UI</vt:lpstr>
      <vt:lpstr>Segoe UI Light</vt:lpstr>
      <vt:lpstr>Segoe ui light (Headings)</vt:lpstr>
      <vt:lpstr>Wingdings</vt:lpstr>
      <vt:lpstr>Titles &amp; Breakers</vt:lpstr>
      <vt:lpstr>Generic Content</vt:lpstr>
      <vt:lpstr>5_COLOR TEMPLATE</vt:lpstr>
      <vt:lpstr> Xamarin Workbooks</vt:lpstr>
      <vt:lpstr>Xamarin Workbooks</vt:lpstr>
      <vt:lpstr>Supported Operating Systems</vt:lpstr>
      <vt:lpstr>Supported App Platforms</vt:lpstr>
      <vt:lpstr>References</vt:lpstr>
      <vt:lpstr>Questions?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Міжнародний та вітчизняний досвід успішного використання відкритих даних</dc:title>
  <dc:subject/>
  <dc:creator/>
  <cp:keywords/>
  <dc:description/>
  <cp:lastModifiedBy/>
  <cp:revision>9</cp:revision>
  <dcterms:created xsi:type="dcterms:W3CDTF">2014-11-11T20:55:08Z</dcterms:created>
  <dcterms:modified xsi:type="dcterms:W3CDTF">2017-03-14T12:56:34Z</dcterms:modified>
</cp:coreProperties>
</file>